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4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6.xml" ContentType="application/vnd.openxmlformats-officedocument.theme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theme/theme7.xml" ContentType="application/vnd.openxmlformats-officedocument.theme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theme/theme8.xml" ContentType="application/vnd.openxmlformats-officedocument.theme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theme/theme9.xml" ContentType="application/vnd.openxmlformats-officedocument.theme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theme/theme10.xml" ContentType="application/vnd.openxmlformats-officedocument.theme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1.xml" ContentType="application/vnd.openxmlformats-officedocument.theme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theme/theme12.xml" ContentType="application/vnd.openxmlformats-officedocument.theme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4006" r:id="rId4"/>
    <p:sldMasterId id="2147484034" r:id="rId5"/>
    <p:sldMasterId id="2147484171" r:id="rId6"/>
    <p:sldMasterId id="2147484205" r:id="rId7"/>
    <p:sldMasterId id="2147484217" r:id="rId8"/>
    <p:sldMasterId id="2147484265" r:id="rId9"/>
    <p:sldMasterId id="2147484311" r:id="rId10"/>
    <p:sldMasterId id="2147484344" r:id="rId11"/>
    <p:sldMasterId id="2147484529" r:id="rId12"/>
    <p:sldMasterId id="2147484571" r:id="rId13"/>
    <p:sldMasterId id="2147484581" r:id="rId14"/>
    <p:sldMasterId id="2147484592" r:id="rId15"/>
    <p:sldMasterId id="2147484628" r:id="rId16"/>
  </p:sldMasterIdLst>
  <p:notesMasterIdLst>
    <p:notesMasterId r:id="rId36"/>
  </p:notesMasterIdLst>
  <p:sldIdLst>
    <p:sldId id="2439" r:id="rId17"/>
    <p:sldId id="257" r:id="rId18"/>
    <p:sldId id="1551" r:id="rId19"/>
    <p:sldId id="258" r:id="rId20"/>
    <p:sldId id="2440" r:id="rId21"/>
    <p:sldId id="273" r:id="rId22"/>
    <p:sldId id="2179" r:id="rId23"/>
    <p:sldId id="2441" r:id="rId24"/>
    <p:sldId id="2081" r:id="rId25"/>
    <p:sldId id="2089" r:id="rId26"/>
    <p:sldId id="2201" r:id="rId27"/>
    <p:sldId id="2202" r:id="rId28"/>
    <p:sldId id="1452" r:id="rId29"/>
    <p:sldId id="408" r:id="rId30"/>
    <p:sldId id="2191" r:id="rId31"/>
    <p:sldId id="270" r:id="rId32"/>
    <p:sldId id="1428" r:id="rId33"/>
    <p:sldId id="1466" r:id="rId34"/>
    <p:sldId id="2445" r:id="rId35"/>
  </p:sldIdLst>
  <p:sldSz cx="9144000" cy="5143500" type="screen16x9"/>
  <p:notesSz cx="6858000" cy="287655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c DeCarli" initials="MD" lastIdx="15" clrIdx="0">
    <p:extLst>
      <p:ext uri="{19B8F6BF-5375-455C-9EA6-DF929625EA0E}">
        <p15:presenceInfo xmlns:p15="http://schemas.microsoft.com/office/powerpoint/2012/main" userId="S::mdecarli@desire2learn.com::36a9696f-9299-42f2-9d87-43efa8a24889" providerId="AD"/>
      </p:ext>
    </p:extLst>
  </p:cmAuthor>
  <p:cmAuthor id="2" name="Ivy Gregory" initials="IG" lastIdx="9" clrIdx="1">
    <p:extLst>
      <p:ext uri="{19B8F6BF-5375-455C-9EA6-DF929625EA0E}">
        <p15:presenceInfo xmlns:p15="http://schemas.microsoft.com/office/powerpoint/2012/main" userId="S-1-5-21-514718743-193498624-3262294200-11027" providerId="AD"/>
      </p:ext>
    </p:extLst>
  </p:cmAuthor>
  <p:cmAuthor id="3" name="Laurie Soper" initials="LS" lastIdx="30" clrIdx="2">
    <p:extLst>
      <p:ext uri="{19B8F6BF-5375-455C-9EA6-DF929625EA0E}">
        <p15:presenceInfo xmlns:p15="http://schemas.microsoft.com/office/powerpoint/2012/main" userId="S::lsoper@desire2learn.com::83356aa0-7ced-43fe-8098-b97b9dde201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95959"/>
    <a:srgbClr val="29A6FF"/>
    <a:srgbClr val="FFBA59"/>
    <a:srgbClr val="EA82FF"/>
    <a:srgbClr val="8CCD5A"/>
    <a:srgbClr val="AFA1FF"/>
    <a:srgbClr val="B24AC7"/>
    <a:srgbClr val="FF6B70"/>
    <a:srgbClr val="FF5941"/>
    <a:srgbClr val="A82E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516AC6A-92F0-4425-AA7F-BA316430BD6D}" v="1" dt="2020-11-27T18:41:07.334"/>
  </p1510:revLst>
</p1510:revInfo>
</file>

<file path=ppt/tableStyles.xml><?xml version="1.0" encoding="utf-8"?>
<a:tblStyleLst xmlns:a="http://schemas.openxmlformats.org/drawingml/2006/main" def="{C0CBBCDA-9909-4042-961D-951BF3F0542A}">
  <a:tblStyle styleId="{C0CBBCDA-9909-4042-961D-951BF3F0542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72" y="45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2.xml"/><Relationship Id="rId26" Type="http://schemas.openxmlformats.org/officeDocument/2006/relationships/slide" Target="slides/slide10.xml"/><Relationship Id="rId39" Type="http://schemas.openxmlformats.org/officeDocument/2006/relationships/viewProps" Target="viewProps.xml"/><Relationship Id="rId21" Type="http://schemas.openxmlformats.org/officeDocument/2006/relationships/slide" Target="slides/slide5.xml"/><Relationship Id="rId34" Type="http://schemas.openxmlformats.org/officeDocument/2006/relationships/slide" Target="slides/slide18.xml"/><Relationship Id="rId42" Type="http://schemas.microsoft.com/office/2015/10/relationships/revisionInfo" Target="revisionInfo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0" Type="http://schemas.openxmlformats.org/officeDocument/2006/relationships/slide" Target="slides/slide4.xml"/><Relationship Id="rId29" Type="http://schemas.openxmlformats.org/officeDocument/2006/relationships/slide" Target="slides/slide13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8.xml"/><Relationship Id="rId32" Type="http://schemas.openxmlformats.org/officeDocument/2006/relationships/slide" Target="slides/slide16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slide" Target="slides/slide7.xml"/><Relationship Id="rId28" Type="http://schemas.openxmlformats.org/officeDocument/2006/relationships/slide" Target="slides/slide12.xml"/><Relationship Id="rId36" Type="http://schemas.openxmlformats.org/officeDocument/2006/relationships/notesMaster" Target="notesMasters/notesMaster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3.xml"/><Relationship Id="rId31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6.xml"/><Relationship Id="rId27" Type="http://schemas.openxmlformats.org/officeDocument/2006/relationships/slide" Target="slides/slide11.xml"/><Relationship Id="rId30" Type="http://schemas.openxmlformats.org/officeDocument/2006/relationships/slide" Target="slides/slide14.xml"/><Relationship Id="rId35" Type="http://schemas.openxmlformats.org/officeDocument/2006/relationships/slide" Target="slides/slide19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1.xml"/><Relationship Id="rId25" Type="http://schemas.openxmlformats.org/officeDocument/2006/relationships/slide" Target="slides/slide9.xml"/><Relationship Id="rId33" Type="http://schemas.openxmlformats.org/officeDocument/2006/relationships/slide" Target="slides/slide17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5" name="Google Shape;2405;g58cfa7db80_4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06" name="Google Shape;2406;g58cfa7db80_4_20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/>
              <a:t>&lt;update with date and customer logo with a white or clear background&gt;</a:t>
            </a:r>
          </a:p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</p:txBody>
      </p:sp>
      <p:sp>
        <p:nvSpPr>
          <p:cNvPr id="2407" name="Google Shape;2407;g58cfa7db80_4_20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545719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" name="Google Shape;1976;g4d312a4762_2_79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&lt;include this slide if you are sending the deck to the customer. It provides an overview of the features shown during the demo&gt;</a:t>
            </a:r>
            <a:endParaRPr/>
          </a:p>
        </p:txBody>
      </p:sp>
      <p:sp>
        <p:nvSpPr>
          <p:cNvPr id="1977" name="Google Shape;1977;g4d312a4762_2_7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02579F-A8C4-4697-B46F-60BBEA2891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79843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99" name="Google Shape;699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0" name="Google Shape;700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15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164892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Google Shape;71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16" name="Google Shape;716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There are also many quick tutorial videos available! These resources are organized pedagogically. Every underlined item is linked to a tutorial video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9" name="Google Shape;2649;g58cfa7db80_4_2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50" name="Google Shape;2650;g58cfa7db80_4_2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Calibri"/>
              <a:buNone/>
            </a:pPr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651" name="Google Shape;2651;g58cfa7db80_4_2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215876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dirty="0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9553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F754EB-FF4C-8944-A9EA-193EC00AFBD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65890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9" name="Google Shape;2149;g58cfa7db80_4_2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50" name="Google Shape;2150;g58cfa7db80_4_2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/>
              <a:t>&lt;update agenda&gt;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1" name="Google Shape;2151;g58cfa7db80_4_2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7" name="Google Shape;2607;g56adf73be6_11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08" name="Google Shape;2608;g56adf73be6_11_6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9" name="Google Shape;2609;g56adf73be6_11_6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742324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9" name="Google Shape;2649;g58cfa7db80_4_2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50" name="Google Shape;2650;g58cfa7db80_4_2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1" name="Google Shape;2651;g58cfa7db80_4_2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7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536162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626A52-3FDA-4045-ABCD-EEB8F454BE2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51961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5f78703e6e_0_7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74638" y="1885950"/>
            <a:ext cx="9051925" cy="5092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5f78703e6e_0_788:notes"/>
          <p:cNvSpPr txBox="1">
            <a:spLocks noGrp="1"/>
          </p:cNvSpPr>
          <p:nvPr>
            <p:ph type="body" idx="1"/>
          </p:nvPr>
        </p:nvSpPr>
        <p:spPr>
          <a:xfrm>
            <a:off x="960120" y="7260907"/>
            <a:ext cx="7680900" cy="5940600"/>
          </a:xfrm>
          <a:prstGeom prst="rect">
            <a:avLst/>
          </a:prstGeom>
        </p:spPr>
        <p:txBody>
          <a:bodyPr spcFirstLastPara="1" wrap="square" lIns="141050" tIns="70525" rIns="141050" bIns="705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g5f78703e6e_0_788:notes"/>
          <p:cNvSpPr txBox="1">
            <a:spLocks noGrp="1"/>
          </p:cNvSpPr>
          <p:nvPr>
            <p:ph type="sldNum" idx="12"/>
          </p:nvPr>
        </p:nvSpPr>
        <p:spPr>
          <a:xfrm>
            <a:off x="5438458" y="14330602"/>
            <a:ext cx="4160400" cy="756900"/>
          </a:xfrm>
          <a:prstGeom prst="rect">
            <a:avLst/>
          </a:prstGeom>
        </p:spPr>
        <p:txBody>
          <a:bodyPr spcFirstLastPara="1" wrap="square" lIns="141050" tIns="70525" rIns="141050" bIns="70525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CA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10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5f78703e6e_0_7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74638" y="1885950"/>
            <a:ext cx="9051925" cy="5092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5f78703e6e_0_788:notes"/>
          <p:cNvSpPr txBox="1">
            <a:spLocks noGrp="1"/>
          </p:cNvSpPr>
          <p:nvPr>
            <p:ph type="body" idx="1"/>
          </p:nvPr>
        </p:nvSpPr>
        <p:spPr>
          <a:xfrm>
            <a:off x="960120" y="7260907"/>
            <a:ext cx="7680900" cy="5940600"/>
          </a:xfrm>
          <a:prstGeom prst="rect">
            <a:avLst/>
          </a:prstGeom>
        </p:spPr>
        <p:txBody>
          <a:bodyPr spcFirstLastPara="1" wrap="square" lIns="141050" tIns="70525" rIns="141050" bIns="705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g5f78703e6e_0_788:notes"/>
          <p:cNvSpPr txBox="1">
            <a:spLocks noGrp="1"/>
          </p:cNvSpPr>
          <p:nvPr>
            <p:ph type="sldNum" idx="12"/>
          </p:nvPr>
        </p:nvSpPr>
        <p:spPr>
          <a:xfrm>
            <a:off x="5438458" y="14330602"/>
            <a:ext cx="4160400" cy="756900"/>
          </a:xfrm>
          <a:prstGeom prst="rect">
            <a:avLst/>
          </a:prstGeom>
        </p:spPr>
        <p:txBody>
          <a:bodyPr spcFirstLastPara="1" wrap="square" lIns="141050" tIns="70525" rIns="141050" bIns="70525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CA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11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300803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5f78703e6e_0_7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74638" y="1885950"/>
            <a:ext cx="9051925" cy="5092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5f78703e6e_0_788:notes"/>
          <p:cNvSpPr txBox="1">
            <a:spLocks noGrp="1"/>
          </p:cNvSpPr>
          <p:nvPr>
            <p:ph type="body" idx="1"/>
          </p:nvPr>
        </p:nvSpPr>
        <p:spPr>
          <a:xfrm>
            <a:off x="960120" y="7260907"/>
            <a:ext cx="7680900" cy="5940600"/>
          </a:xfrm>
          <a:prstGeom prst="rect">
            <a:avLst/>
          </a:prstGeom>
        </p:spPr>
        <p:txBody>
          <a:bodyPr spcFirstLastPara="1" wrap="square" lIns="141050" tIns="70525" rIns="141050" bIns="705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g5f78703e6e_0_788:notes"/>
          <p:cNvSpPr txBox="1">
            <a:spLocks noGrp="1"/>
          </p:cNvSpPr>
          <p:nvPr>
            <p:ph type="sldNum" idx="12"/>
          </p:nvPr>
        </p:nvSpPr>
        <p:spPr>
          <a:xfrm>
            <a:off x="5438458" y="14330602"/>
            <a:ext cx="4160400" cy="756900"/>
          </a:xfrm>
          <a:prstGeom prst="rect">
            <a:avLst/>
          </a:prstGeom>
        </p:spPr>
        <p:txBody>
          <a:bodyPr spcFirstLastPara="1" wrap="square" lIns="141050" tIns="70525" rIns="141050" bIns="70525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CA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12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84274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0.jpeg"/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1.jpeg"/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7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7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7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7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2.jpeg"/><Relationship Id="rId1" Type="http://schemas.openxmlformats.org/officeDocument/2006/relationships/slideMaster" Target="../slideMasters/slideMaster7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7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7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7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7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7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7.xml"/></Relationships>
</file>

<file path=ppt/slideLayouts/_rels/slideLayout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3.png"/><Relationship Id="rId1" Type="http://schemas.openxmlformats.org/officeDocument/2006/relationships/slideMaster" Target="../slideMasters/slideMaster8.xml"/></Relationships>
</file>

<file path=ppt/slideLayouts/_rels/slideLayout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8.xml"/></Relationships>
</file>

<file path=ppt/slideLayouts/_rels/slideLayout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Master" Target="../slideMasters/slideMaster8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8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6.jpe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19.png"/></Relationships>
</file>

<file path=ppt/slideLayouts/_rels/slideLayout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8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9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9.xml"/></Relationships>
</file>

<file path=ppt/slideLayouts/_rels/slideLayout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7.emf"/><Relationship Id="rId1" Type="http://schemas.openxmlformats.org/officeDocument/2006/relationships/slideMaster" Target="../slideMasters/slideMaster9.xml"/></Relationships>
</file>

<file path=ppt/slideLayouts/_rels/slideLayout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9.xml"/></Relationships>
</file>

<file path=ppt/slideLayouts/_rels/slideLayout1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9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9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9.xml"/></Relationships>
</file>

<file path=ppt/slideLayouts/_rels/slideLayout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9.xml"/></Relationships>
</file>

<file path=ppt/slideLayouts/_rels/slideLayout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9.xml"/></Relationships>
</file>

<file path=ppt/slideLayouts/_rels/slideLayout1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9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9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74.xml.rels><?xml version="1.0" encoding="UTF-8" standalone="yes" ?><Relationships xmlns="http://schemas.openxmlformats.org/package/2006/relationships"><Relationship Id="rId3" Target="../media/image47.jpeg" Type="http://schemas.openxmlformats.org/officeDocument/2006/relationships/image"/><Relationship Id="rId2" Target="../media/image32.png" Type="http://schemas.openxmlformats.org/officeDocument/2006/relationships/image"/><Relationship Id="rId1" Target="../slideMasters/slideMaster9.xml" Type="http://schemas.openxmlformats.org/officeDocument/2006/relationships/slideMaster"/><Relationship Id="rId4" Target="../media/image48.png" Type="http://schemas.openxmlformats.org/officeDocument/2006/relationships/image"/></Relationships>
</file>

<file path=ppt/slideLayouts/_rels/slideLayout1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9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19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9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84.xml.rels><?xml version="1.0" encoding="UTF-8" standalone="yes" ?><Relationships xmlns="http://schemas.openxmlformats.org/package/2006/relationships"><Relationship Id="rId3" Target="../media/image47.jpeg" Type="http://schemas.openxmlformats.org/officeDocument/2006/relationships/image"/><Relationship Id="rId2" Target="../media/image49.png" Type="http://schemas.openxmlformats.org/officeDocument/2006/relationships/image"/><Relationship Id="rId1" Target="../slideMasters/slideMaster9.xml" Type="http://schemas.openxmlformats.org/officeDocument/2006/relationships/slideMaster"/><Relationship Id="rId4" Target="../media/image38.png" Type="http://schemas.openxmlformats.org/officeDocument/2006/relationships/image"/></Relationships>
</file>

<file path=ppt/slideLayouts/_rels/slideLayout1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9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39.jpe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19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0.xml"/></Relationships>
</file>

<file path=ppt/slideLayouts/_rels/slideLayout1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1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Master" Target="../slideMasters/slideMaster10.xml"/></Relationships>
</file>

<file path=ppt/slideLayouts/_rels/slideLayout1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1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1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3.jpeg"/><Relationship Id="rId1" Type="http://schemas.openxmlformats.org/officeDocument/2006/relationships/slideMaster" Target="../slideMasters/slideMaster10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Master" Target="../slideMasters/slideMaster11.xml"/></Relationships>
</file>

<file path=ppt/slideLayouts/_rels/slideLayout2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1.xml"/></Relationships>
</file>

<file path=ppt/slideLayouts/_rels/slideLayout2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Master" Target="../slideMasters/slideMaster11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Master" Target="../slideMasters/slideMaster11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1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jpeg"/><Relationship Id="rId1" Type="http://schemas.openxmlformats.org/officeDocument/2006/relationships/slideMaster" Target="../slideMasters/slideMaster12.xml"/></Relationships>
</file>

<file path=ppt/slideLayouts/_rels/slideLayout211.xml.rels><?xml version="1.0" encoding="UTF-8" standalone="yes" ?><Relationships xmlns="http://schemas.openxmlformats.org/package/2006/relationships"><Relationship Id="rId3" Target="../media/image2.png" Type="http://schemas.openxmlformats.org/officeDocument/2006/relationships/image"/><Relationship Id="rId2" Target="../media/image10.jpeg" Type="http://schemas.openxmlformats.org/officeDocument/2006/relationships/image"/><Relationship Id="rId1" Target="../slideMasters/slideMaster12.xml" Type="http://schemas.openxmlformats.org/officeDocument/2006/relationships/slideMaster"/></Relationships>
</file>

<file path=ppt/slideLayouts/_rels/slideLayout2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9.jpeg"/><Relationship Id="rId1" Type="http://schemas.openxmlformats.org/officeDocument/2006/relationships/slideMaster" Target="../slideMasters/slideMaster12.xml"/></Relationships>
</file>

<file path=ppt/slideLayouts/_rels/slideLayout2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0.jpeg"/><Relationship Id="rId1" Type="http://schemas.openxmlformats.org/officeDocument/2006/relationships/slideMaster" Target="../slideMasters/slideMaster12.xml"/></Relationships>
</file>

<file path=ppt/slideLayouts/_rels/slideLayout2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1.jpeg"/><Relationship Id="rId1" Type="http://schemas.openxmlformats.org/officeDocument/2006/relationships/slideMaster" Target="../slideMasters/slideMaster12.xml"/></Relationships>
</file>

<file path=ppt/slideLayouts/_rels/slideLayout2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2.xml"/></Relationships>
</file>

<file path=ppt/slideLayouts/_rels/slideLayout216.xml.rels><?xml version="1.0" encoding="UTF-8" standalone="yes" ?><Relationships xmlns="http://schemas.openxmlformats.org/package/2006/relationships"><Relationship Id="rId3" Target="../media/image16.png" Type="http://schemas.openxmlformats.org/officeDocument/2006/relationships/image"/><Relationship Id="rId2" Target="../media/image15.jpeg" Type="http://schemas.openxmlformats.org/officeDocument/2006/relationships/image"/><Relationship Id="rId1" Target="../slideMasters/slideMaster12.xml" Type="http://schemas.openxmlformats.org/officeDocument/2006/relationships/slideMaster"/></Relationships>
</file>

<file path=ppt/slideLayouts/_rels/slideLayout2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2.xml"/></Relationships>
</file>

<file path=ppt/slideLayouts/_rels/slideLayout2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2.xml"/></Relationships>
</file>

<file path=ppt/slideLayouts/_rels/slideLayout2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2.xml"/></Relationships>
</file>

<file path=ppt/slideLayouts/_rels/slideLayout2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2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2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2.xml"/></Relationships>
</file>

<file path=ppt/slideLayouts/_rels/slideLayout2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2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2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2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2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2.jpeg"/><Relationship Id="rId1" Type="http://schemas.openxmlformats.org/officeDocument/2006/relationships/slideMaster" Target="../slideMasters/slideMaster12.xml"/></Relationships>
</file>

<file path=ppt/slideLayouts/_rels/slideLayout2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3.jpeg"/><Relationship Id="rId1" Type="http://schemas.openxmlformats.org/officeDocument/2006/relationships/slideMaster" Target="../slideMasters/slideMaster12.xml"/></Relationships>
</file>

<file path=ppt/slideLayouts/_rels/slideLayout2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2.xml"/></Relationships>
</file>

<file path=ppt/slideLayouts/_rels/slideLayout2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2.xml"/></Relationships>
</file>

<file path=ppt/slideLayouts/_rels/slideLayout2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2.xml"/></Relationships>
</file>

<file path=ppt/slideLayouts/_rels/slideLayout2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2.xml"/></Relationships>
</file>

<file path=ppt/slideLayouts/_rels/slideLayout2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2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png"/><Relationship Id="rId1" Type="http://schemas.openxmlformats.org/officeDocument/2006/relationships/slideMaster" Target="../slideMasters/slideMaster13.xml"/><Relationship Id="rId4" Type="http://schemas.openxmlformats.org/officeDocument/2006/relationships/image" Target="../media/image66.png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5.xml"/></Relationships>
</file>

<file path=ppt/slideLayouts/_rels/slideLayout2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jpeg"/><Relationship Id="rId1" Type="http://schemas.openxmlformats.org/officeDocument/2006/relationships/slideMaster" Target="../slideMasters/slideMaster13.xml"/><Relationship Id="rId4" Type="http://schemas.openxmlformats.org/officeDocument/2006/relationships/image" Target="../media/image5.png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9.jpeg"/><Relationship Id="rId1" Type="http://schemas.openxmlformats.org/officeDocument/2006/relationships/slideMaster" Target="../slideMasters/slideMaster13.xml"/></Relationships>
</file>

<file path=ppt/slideLayouts/_rels/slideLayout2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Master" Target="../slideMasters/slideMaster1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1.jpeg"/><Relationship Id="rId1" Type="http://schemas.openxmlformats.org/officeDocument/2006/relationships/slideMaster" Target="../slideMasters/slideMaster13.xml"/></Relationships>
</file>

<file path=ppt/slideLayouts/_rels/slideLayout2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2.png"/><Relationship Id="rId1" Type="http://schemas.openxmlformats.org/officeDocument/2006/relationships/slideMaster" Target="../slideMasters/slideMaster13.xml"/></Relationships>
</file>

<file path=ppt/slideLayouts/_rels/slideLayout2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Master" Target="../slideMasters/slideMaster13.xml"/></Relationships>
</file>

<file path=ppt/slideLayouts/_rels/slideLayout2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4.jpeg"/><Relationship Id="rId1" Type="http://schemas.openxmlformats.org/officeDocument/2006/relationships/slideMaster" Target="../slideMasters/slideMaster13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6.xml.rels><?xml version="1.0" encoding="UTF-8" standalone="yes" ?><Relationships xmlns="http://schemas.openxmlformats.org/package/2006/relationships"><Relationship Id="rId3" Target="../media/image2.png" Type="http://schemas.openxmlformats.org/officeDocument/2006/relationships/image"/><Relationship Id="rId2" Target="../media/image10.jpeg" Type="http://schemas.openxmlformats.org/officeDocument/2006/relationships/image"/><Relationship Id="rId1" Target="../slideMasters/slideMaster5.xml" Type="http://schemas.openxmlformats.org/officeDocument/2006/relationships/slideMaster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5.png"/><Relationship Id="rId1" Type="http://schemas.openxmlformats.org/officeDocument/2006/relationships/slideMaster" Target="../slideMasters/slideMaster13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Master" Target="../slideMasters/slideMaster13.xml"/></Relationships>
</file>

<file path=ppt/slideLayouts/_rels/slideLayout2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Master" Target="../slideMasters/slideMaster13.xml"/></Relationships>
</file>

<file path=ppt/slideLayouts/_rels/slideLayout2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Master" Target="../slideMasters/slideMaster1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5.xml"/></Relationships>
</file>

<file path=ppt/slideLayouts/_rels/slideLayout2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3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3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Master" Target="../slideMasters/slideMaster13.xml"/><Relationship Id="rId4" Type="http://schemas.openxmlformats.org/officeDocument/2006/relationships/image" Target="../media/image5.png"/></Relationships>
</file>

<file path=ppt/slideLayouts/_rels/slideLayout2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3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5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3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 ?><Relationships xmlns="http://schemas.openxmlformats.org/package/2006/relationships"><Relationship Id="rId3" Target="../media/image16.png" Type="http://schemas.openxmlformats.org/officeDocument/2006/relationships/image"/><Relationship Id="rId2" Target="../media/image15.jpeg" Type="http://schemas.openxmlformats.org/officeDocument/2006/relationships/image"/><Relationship Id="rId1" Target="../slideMasters/slideMaster5.xml" Type="http://schemas.openxmlformats.org/officeDocument/2006/relationships/slideMaster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7.emf"/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 ?><Relationships xmlns="http://schemas.openxmlformats.org/package/2006/relationships"><Relationship Id="rId3" Target="../media/image33.jpeg" Type="http://schemas.openxmlformats.org/officeDocument/2006/relationships/image"/><Relationship Id="rId2" Target="../media/image32.png" Type="http://schemas.openxmlformats.org/officeDocument/2006/relationships/image"/><Relationship Id="rId1" Target="../slideMasters/slideMaster6.xml" Type="http://schemas.openxmlformats.org/officeDocument/2006/relationships/slideMaster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19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38.png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9.jpeg"/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1_Title and Content">
    <p:spTree>
      <p:nvGrpSpPr>
        <p:cNvPr id="1" name="Shape 1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F655834-1D3B-E643-89B8-56E6201ACF2D}"/>
              </a:ext>
            </a:extLst>
          </p:cNvPr>
          <p:cNvSpPr txBox="1"/>
          <p:nvPr userDrawn="1"/>
        </p:nvSpPr>
        <p:spPr>
          <a:xfrm>
            <a:off x="118007" y="4806109"/>
            <a:ext cx="1221809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50">
                <a:solidFill>
                  <a:schemeClr val="tx1">
                    <a:lumMod val="75000"/>
                    <a:alpha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© 2020 D2L Corporation</a:t>
            </a:r>
          </a:p>
        </p:txBody>
      </p:sp>
    </p:spTree>
    <p:extLst>
      <p:ext uri="{BB962C8B-B14F-4D97-AF65-F5344CB8AC3E}">
        <p14:creationId xmlns:p14="http://schemas.microsoft.com/office/powerpoint/2010/main" val="2323281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446CEFB1-B3B9-2A4D-8B9E-1DE93352145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01156" y="2433251"/>
            <a:ext cx="2921634" cy="969496"/>
          </a:xfrm>
          <a:prstGeom prst="rect">
            <a:avLst/>
          </a:prstGeom>
          <a:noFill/>
          <a:ln w="57150" cap="sq">
            <a:noFill/>
            <a:miter lim="800000"/>
          </a:ln>
        </p:spPr>
        <p:txBody>
          <a:bodyPr wrap="none" lIns="274320" tIns="274320" rIns="274320" bIns="274320" anchor="b">
            <a:spAutoFit/>
          </a:bodyPr>
          <a:lstStyle>
            <a:lvl1pPr marL="0" indent="0" algn="r">
              <a:buNone/>
              <a:defRPr sz="30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Main Heading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D03F8AD-821E-9140-89B0-E4D56C91A66B}"/>
              </a:ext>
            </a:extLst>
          </p:cNvPr>
          <p:cNvSpPr/>
          <p:nvPr userDrawn="1"/>
        </p:nvSpPr>
        <p:spPr>
          <a:xfrm>
            <a:off x="6894576" y="3734278"/>
            <a:ext cx="1291955" cy="6962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DDFFDA72-313A-E246-BD25-B61383E0BC0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35094" y="3348551"/>
            <a:ext cx="1887696" cy="803297"/>
          </a:xfrm>
          <a:prstGeom prst="rect">
            <a:avLst/>
          </a:prstGeom>
          <a:noFill/>
          <a:ln w="57150" cap="sq">
            <a:noFill/>
            <a:miter lim="800000"/>
          </a:ln>
        </p:spPr>
        <p:txBody>
          <a:bodyPr wrap="none" lIns="274320" tIns="274320" rIns="274320" bIns="274320" anchor="b">
            <a:spAutoFit/>
          </a:bodyPr>
          <a:lstStyle>
            <a:lvl1pPr marL="0" indent="0" algn="r">
              <a:buNone/>
              <a:defRPr sz="18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Sub Heading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52F1AFD-5D20-4D62-B142-BCD313EB03CB}"/>
              </a:ext>
            </a:extLst>
          </p:cNvPr>
          <p:cNvSpPr/>
          <p:nvPr userDrawn="1"/>
        </p:nvSpPr>
        <p:spPr>
          <a:xfrm>
            <a:off x="957470" y="3431444"/>
            <a:ext cx="8186530" cy="104059"/>
          </a:xfrm>
          <a:prstGeom prst="rect">
            <a:avLst/>
          </a:prstGeom>
          <a:solidFill>
            <a:srgbClr val="FE6C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0593C65-00FD-4E70-8B5A-39FF5E11DB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5312" y="0"/>
            <a:ext cx="92868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769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47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433772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782FF-EADF-8D4C-80B2-A08BCB6B2E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A4512B-4D50-454A-A94B-252889D960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A6005E-4556-D34C-B710-B32E81F01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  <a:defRPr/>
            </a:pPr>
            <a:fld id="{1292D900-836E-0847-AFE8-2498BCA15965}" type="datetimeFigureOut">
              <a:rPr lang="en-US" sz="900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  <a:defRPr/>
              </a:pPr>
              <a:t>12/21/2020</a:t>
            </a:fld>
            <a:endParaRPr lang="en-US" sz="900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0AC42D-C649-6545-9065-BF21F48C7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685800">
              <a:buClrTx/>
              <a:defRPr/>
            </a:pPr>
            <a:endParaRPr lang="en-US" sz="900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C461B7-2B67-7547-9074-7D7755C24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defTabSz="685800">
              <a:buClrTx/>
              <a:defRPr/>
            </a:pPr>
            <a:fld id="{0EFC790E-9715-E240-9203-46EE8BC76476}" type="slidenum">
              <a:rPr lang="en-US" sz="900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algn="r" defTabSz="685800">
                <a:buClrTx/>
                <a:defRPr/>
              </a:pPr>
              <a:t>‹#›</a:t>
            </a:fld>
            <a:endParaRPr lang="en-US" sz="900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8443943"/>
      </p:ext>
    </p:extLst>
  </p:cSld>
  <p:clrMapOvr>
    <a:masterClrMapping/>
  </p:clrMapOvr>
  <p:transition>
    <p:fade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6A1468-8D11-A442-B895-96628A122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882699-C8A6-824D-A15A-87F8E02E29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532636-913B-644A-B59D-5B5271B05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  <a:defRPr/>
            </a:pPr>
            <a:fld id="{1292D900-836E-0847-AFE8-2498BCA15965}" type="datetimeFigureOut">
              <a:rPr lang="en-US" sz="900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  <a:defRPr/>
              </a:pPr>
              <a:t>12/21/2020</a:t>
            </a:fld>
            <a:endParaRPr lang="en-US" sz="900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1775A5-AE1B-794F-8D9B-2D9552BA8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685800">
              <a:buClrTx/>
              <a:defRPr/>
            </a:pPr>
            <a:endParaRPr lang="en-US" sz="900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5719FC-F87F-A741-A6CC-303104BA0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defTabSz="685800">
              <a:buClrTx/>
              <a:defRPr/>
            </a:pPr>
            <a:fld id="{0EFC790E-9715-E240-9203-46EE8BC76476}" type="slidenum">
              <a:rPr lang="en-US" sz="900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algn="r" defTabSz="685800">
                <a:buClrTx/>
                <a:defRPr/>
              </a:pPr>
              <a:t>‹#›</a:t>
            </a:fld>
            <a:endParaRPr lang="en-US" sz="900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0578449"/>
      </p:ext>
    </p:extLst>
  </p:cSld>
  <p:clrMapOvr>
    <a:masterClrMapping/>
  </p:clrMapOvr>
  <p:transition>
    <p:fade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hite Content">
  <p:cSld name="White Content">
    <p:bg>
      <p:bgPr>
        <a:gradFill>
          <a:gsLst>
            <a:gs pos="0">
              <a:srgbClr val="FFFFFF"/>
            </a:gs>
            <a:gs pos="100000">
              <a:srgbClr val="F9F9F9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Shape 590"/>
          <p:cNvSpPr txBox="1">
            <a:spLocks noGrp="1"/>
          </p:cNvSpPr>
          <p:nvPr>
            <p:ph type="title"/>
          </p:nvPr>
        </p:nvSpPr>
        <p:spPr>
          <a:xfrm>
            <a:off x="275300" y="236110"/>
            <a:ext cx="5588700" cy="9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30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591" name="Shape 591"/>
          <p:cNvSpPr txBox="1">
            <a:spLocks noGrp="1"/>
          </p:cNvSpPr>
          <p:nvPr>
            <p:ph type="body" idx="1"/>
          </p:nvPr>
        </p:nvSpPr>
        <p:spPr>
          <a:xfrm>
            <a:off x="274668" y="1513288"/>
            <a:ext cx="6712500" cy="31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189" marR="0" lvl="0" indent="-228594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78" marR="0" lvl="1" indent="-279393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566" marR="0" lvl="2" indent="-266693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600"/>
              <a:buFont typeface="Arial"/>
              <a:buChar char="•"/>
              <a:defRPr sz="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754" marR="0" lvl="3" indent="-266693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600"/>
              <a:buFont typeface="Arial"/>
              <a:buChar char="•"/>
              <a:defRPr sz="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5943" marR="0" lvl="4" indent="-266693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600"/>
              <a:buFont typeface="Arial"/>
              <a:buChar char="•"/>
              <a:defRPr sz="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132" marR="0" lvl="5" indent="-266693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Char char="•"/>
              <a:defRPr sz="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320" marR="0" lvl="6" indent="-266693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Char char="•"/>
              <a:defRPr sz="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509" marR="0" lvl="7" indent="-266693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Char char="•"/>
              <a:defRPr sz="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697" marR="0" lvl="8" indent="-266693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Char char="•"/>
              <a:defRPr sz="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592" name="Shape 59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15312" y="0"/>
            <a:ext cx="9288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9106268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5 Topics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2615;p504">
            <a:extLst>
              <a:ext uri="{FF2B5EF4-FFF2-40B4-BE49-F238E27FC236}">
                <a16:creationId xmlns:a16="http://schemas.microsoft.com/office/drawing/2014/main" id="{80F147BC-F1DB-1749-95E3-027342420CC1}"/>
              </a:ext>
            </a:extLst>
          </p:cNvPr>
          <p:cNvSpPr/>
          <p:nvPr userDrawn="1"/>
        </p:nvSpPr>
        <p:spPr>
          <a:xfrm rot="5653296">
            <a:off x="-522112" y="81198"/>
            <a:ext cx="5745470" cy="5044145"/>
          </a:xfrm>
          <a:prstGeom prst="blockArc">
            <a:avLst>
              <a:gd name="adj1" fmla="val 11521304"/>
              <a:gd name="adj2" fmla="val 20844257"/>
              <a:gd name="adj3" fmla="val 791"/>
            </a:avLst>
          </a:prstGeom>
          <a:solidFill>
            <a:srgbClr val="D8D8D8"/>
          </a:solidFill>
          <a:ln w="12700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51431" tIns="25706" rIns="51431" bIns="25706" anchor="ctr" anchorCtr="0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1400"/>
              <a:buFont typeface="Arial"/>
              <a:buNone/>
              <a:tabLst/>
              <a:defRPr/>
            </a:pPr>
            <a:endParaRPr kumimoji="0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Text Placeholder 29">
            <a:extLst>
              <a:ext uri="{FF2B5EF4-FFF2-40B4-BE49-F238E27FC236}">
                <a16:creationId xmlns:a16="http://schemas.microsoft.com/office/drawing/2014/main" id="{72E1A37A-DE97-4F4C-8EF0-5740DFE12FB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61137" y="363899"/>
            <a:ext cx="2981885" cy="324072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16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CA"/>
              <a:t>Point One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9F80AE3-3BB8-BD4E-90E9-D68E345F9616}"/>
              </a:ext>
            </a:extLst>
          </p:cNvPr>
          <p:cNvCxnSpPr>
            <a:cxnSpLocks/>
          </p:cNvCxnSpPr>
          <p:nvPr userDrawn="1"/>
        </p:nvCxnSpPr>
        <p:spPr>
          <a:xfrm>
            <a:off x="4717158" y="738397"/>
            <a:ext cx="537281" cy="0"/>
          </a:xfrm>
          <a:prstGeom prst="line">
            <a:avLst/>
          </a:prstGeom>
          <a:ln w="63500">
            <a:solidFill>
              <a:srgbClr val="FF6B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 Placeholder 29">
            <a:extLst>
              <a:ext uri="{FF2B5EF4-FFF2-40B4-BE49-F238E27FC236}">
                <a16:creationId xmlns:a16="http://schemas.microsoft.com/office/drawing/2014/main" id="{0B23940D-5375-8348-AFA7-470885203FD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61137" y="4280579"/>
            <a:ext cx="2981885" cy="324072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16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CA"/>
              <a:t>Point Five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61CD650-FF56-1C41-8A5F-08251D8D36FD}"/>
              </a:ext>
            </a:extLst>
          </p:cNvPr>
          <p:cNvCxnSpPr>
            <a:cxnSpLocks/>
          </p:cNvCxnSpPr>
          <p:nvPr userDrawn="1"/>
        </p:nvCxnSpPr>
        <p:spPr>
          <a:xfrm>
            <a:off x="4717158" y="4655077"/>
            <a:ext cx="537281" cy="0"/>
          </a:xfrm>
          <a:prstGeom prst="line">
            <a:avLst/>
          </a:prstGeom>
          <a:ln w="635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29">
            <a:extLst>
              <a:ext uri="{FF2B5EF4-FFF2-40B4-BE49-F238E27FC236}">
                <a16:creationId xmlns:a16="http://schemas.microsoft.com/office/drawing/2014/main" id="{86FDE5D4-2944-7C4F-8362-992E6DF7ABD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12310" y="3381419"/>
            <a:ext cx="2981885" cy="324072"/>
          </a:xfrm>
          <a:prstGeom prst="rect">
            <a:avLst/>
          </a:prstGeom>
        </p:spPr>
        <p:txBody>
          <a:bodyPr anchor="ctr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CA"/>
              <a:t>Point Four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C628D333-CC69-4E44-B943-39C379AB7006}"/>
              </a:ext>
            </a:extLst>
          </p:cNvPr>
          <p:cNvCxnSpPr>
            <a:cxnSpLocks/>
          </p:cNvCxnSpPr>
          <p:nvPr userDrawn="1"/>
        </p:nvCxnSpPr>
        <p:spPr>
          <a:xfrm>
            <a:off x="5268331" y="3755917"/>
            <a:ext cx="537281" cy="0"/>
          </a:xfrm>
          <a:prstGeom prst="line">
            <a:avLst/>
          </a:prstGeom>
          <a:ln w="63500">
            <a:solidFill>
              <a:srgbClr val="FFBA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 Placeholder 29">
            <a:extLst>
              <a:ext uri="{FF2B5EF4-FFF2-40B4-BE49-F238E27FC236}">
                <a16:creationId xmlns:a16="http://schemas.microsoft.com/office/drawing/2014/main" id="{8D053276-E470-8642-A319-29714BBEC01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12310" y="1270679"/>
            <a:ext cx="2981885" cy="324072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16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CA"/>
              <a:t>Point Two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36E02496-6EEF-3942-AC9D-A55F0CF59CCA}"/>
              </a:ext>
            </a:extLst>
          </p:cNvPr>
          <p:cNvCxnSpPr>
            <a:cxnSpLocks/>
          </p:cNvCxnSpPr>
          <p:nvPr userDrawn="1"/>
        </p:nvCxnSpPr>
        <p:spPr>
          <a:xfrm>
            <a:off x="5268331" y="1645177"/>
            <a:ext cx="537281" cy="0"/>
          </a:xfrm>
          <a:prstGeom prst="line">
            <a:avLst/>
          </a:prstGeom>
          <a:ln w="63500">
            <a:solidFill>
              <a:srgbClr val="AFA1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 Placeholder 29">
            <a:extLst>
              <a:ext uri="{FF2B5EF4-FFF2-40B4-BE49-F238E27FC236}">
                <a16:creationId xmlns:a16="http://schemas.microsoft.com/office/drawing/2014/main" id="{3A5A3EC7-9A72-344F-A6C4-842269B6165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02043" y="2329859"/>
            <a:ext cx="2981885" cy="324072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16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CA"/>
              <a:t>Point Three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BB57B557-4AD3-7E48-87E9-C32495056967}"/>
              </a:ext>
            </a:extLst>
          </p:cNvPr>
          <p:cNvCxnSpPr>
            <a:cxnSpLocks/>
          </p:cNvCxnSpPr>
          <p:nvPr userDrawn="1"/>
        </p:nvCxnSpPr>
        <p:spPr>
          <a:xfrm>
            <a:off x="5458063" y="2704357"/>
            <a:ext cx="537281" cy="0"/>
          </a:xfrm>
          <a:prstGeom prst="line">
            <a:avLst/>
          </a:prstGeom>
          <a:ln w="63500">
            <a:solidFill>
              <a:srgbClr val="8CCD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itle 1">
            <a:extLst>
              <a:ext uri="{FF2B5EF4-FFF2-40B4-BE49-F238E27FC236}">
                <a16:creationId xmlns:a16="http://schemas.microsoft.com/office/drawing/2014/main" id="{3E5BE97B-DDEF-6E48-9C48-9101000E90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85823" y="2016133"/>
            <a:ext cx="2241425" cy="880109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Header Goes Here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382963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0CA5B70-3DB0-0B47-BB38-8F3694CB53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25430"/>
          <a:stretch/>
        </p:blipFill>
        <p:spPr>
          <a:xfrm flipH="1">
            <a:off x="-1" y="0"/>
            <a:ext cx="5859118" cy="515032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BC81859-B192-A346-B351-2ABF40BBBEC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2" cy="515032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EE211BA-63AC-F249-BE8E-48EAF4AEA345}"/>
              </a:ext>
            </a:extLst>
          </p:cNvPr>
          <p:cNvSpPr txBox="1"/>
          <p:nvPr userDrawn="1"/>
        </p:nvSpPr>
        <p:spPr>
          <a:xfrm>
            <a:off x="118007" y="4806109"/>
            <a:ext cx="2116285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50">
                <a:solidFill>
                  <a:schemeClr val="bg1">
                    <a:alpha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D2L Confidential   |   © 2020 D2L Corporation</a:t>
            </a:r>
          </a:p>
        </p:txBody>
      </p:sp>
      <p:sp>
        <p:nvSpPr>
          <p:cNvPr id="11" name="Title 5">
            <a:extLst>
              <a:ext uri="{FF2B5EF4-FFF2-40B4-BE49-F238E27FC236}">
                <a16:creationId xmlns:a16="http://schemas.microsoft.com/office/drawing/2014/main" id="{6E574F06-AC48-A84C-836F-E9B98475AF25}"/>
              </a:ext>
            </a:extLst>
          </p:cNvPr>
          <p:cNvSpPr txBox="1">
            <a:spLocks/>
          </p:cNvSpPr>
          <p:nvPr userDrawn="1"/>
        </p:nvSpPr>
        <p:spPr>
          <a:xfrm>
            <a:off x="3465095" y="2923674"/>
            <a:ext cx="5186360" cy="68137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 baseline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algn="r"/>
            <a:r>
              <a:rPr lang="en-US" sz="3300" b="0">
                <a:solidFill>
                  <a:srgbClr val="565A5C"/>
                </a:solidFill>
                <a:latin typeface="+mj-lt"/>
              </a:rPr>
              <a:t>Implementation Services</a:t>
            </a:r>
          </a:p>
        </p:txBody>
      </p:sp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4EE20934-13F9-BB44-A380-B94203CB4712}"/>
              </a:ext>
            </a:extLst>
          </p:cNvPr>
          <p:cNvSpPr txBox="1">
            <a:spLocks/>
          </p:cNvSpPr>
          <p:nvPr userDrawn="1"/>
        </p:nvSpPr>
        <p:spPr>
          <a:xfrm>
            <a:off x="4860505" y="3883260"/>
            <a:ext cx="3790950" cy="402571"/>
          </a:xfrm>
          <a:prstGeom prst="rect">
            <a:avLst/>
          </a:prstGeom>
        </p:spPr>
        <p:txBody>
          <a:bodyPr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Prepare. Configure. Launch.</a:t>
            </a:r>
          </a:p>
          <a:p>
            <a:pPr marL="0" indent="0" algn="r">
              <a:buNone/>
            </a:pPr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E885B4D-B6AF-144A-B4E2-11C413366D04}"/>
              </a:ext>
            </a:extLst>
          </p:cNvPr>
          <p:cNvSpPr/>
          <p:nvPr userDrawn="1"/>
        </p:nvSpPr>
        <p:spPr>
          <a:xfrm>
            <a:off x="7265577" y="3654038"/>
            <a:ext cx="1291955" cy="69627"/>
          </a:xfrm>
          <a:prstGeom prst="rect">
            <a:avLst/>
          </a:prstGeom>
          <a:solidFill>
            <a:srgbClr val="AEA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1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4E463FC-6838-444B-A949-A7E2C701A5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618"/>
          <a:stretch/>
        </p:blipFill>
        <p:spPr>
          <a:xfrm>
            <a:off x="0" y="0"/>
            <a:ext cx="5786356" cy="5143500"/>
          </a:xfrm>
          <a:prstGeom prst="rect">
            <a:avLst/>
          </a:prstGeom>
        </p:spPr>
      </p:pic>
      <p:sp>
        <p:nvSpPr>
          <p:cNvPr id="5" name="Google Shape;2713;p510">
            <a:extLst>
              <a:ext uri="{FF2B5EF4-FFF2-40B4-BE49-F238E27FC236}">
                <a16:creationId xmlns:a16="http://schemas.microsoft.com/office/drawing/2014/main" id="{B21095D4-4C95-0C46-BF28-794A498137F1}"/>
              </a:ext>
            </a:extLst>
          </p:cNvPr>
          <p:cNvSpPr/>
          <p:nvPr userDrawn="1"/>
        </p:nvSpPr>
        <p:spPr>
          <a:xfrm>
            <a:off x="3023152" y="0"/>
            <a:ext cx="6120848" cy="5143500"/>
          </a:xfrm>
          <a:custGeom>
            <a:avLst/>
            <a:gdLst/>
            <a:ahLst/>
            <a:cxnLst/>
            <a:rect l="l" t="t" r="r" b="b"/>
            <a:pathLst>
              <a:path w="8288594" h="6902245" extrusionOk="0">
                <a:moveTo>
                  <a:pt x="2684207" y="0"/>
                </a:moveTo>
                <a:lnTo>
                  <a:pt x="8288594" y="0"/>
                </a:lnTo>
                <a:cubicBezTo>
                  <a:pt x="8283678" y="2300748"/>
                  <a:pt x="8278761" y="4601497"/>
                  <a:pt x="8273845" y="6902245"/>
                </a:cubicBezTo>
                <a:lnTo>
                  <a:pt x="1312607" y="6902245"/>
                </a:lnTo>
                <a:lnTo>
                  <a:pt x="0" y="4572000"/>
                </a:lnTo>
                <a:lnTo>
                  <a:pt x="268420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51431" tIns="25706" rIns="51431" bIns="25706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endParaRPr sz="1050" b="0" i="0" u="none" strike="noStrike" cap="none">
              <a:solidFill>
                <a:srgbClr val="565A5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59126EE-DB82-E04A-9CC6-9CD10456A90D}"/>
              </a:ext>
            </a:extLst>
          </p:cNvPr>
          <p:cNvSpPr txBox="1"/>
          <p:nvPr userDrawn="1"/>
        </p:nvSpPr>
        <p:spPr>
          <a:xfrm>
            <a:off x="118007" y="4806109"/>
            <a:ext cx="2116285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50">
                <a:solidFill>
                  <a:schemeClr val="tx1">
                    <a:alpha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D2L Confidential   |   © 2020 D2L Corporation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B4DFFE5-B2BB-8B4D-A644-AB2C5C753DB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5312" y="0"/>
            <a:ext cx="92868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567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C59F5AD-5DF4-564B-B8C4-BF6CE18C1C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3685" t="8929"/>
          <a:stretch/>
        </p:blipFill>
        <p:spPr>
          <a:xfrm>
            <a:off x="0" y="0"/>
            <a:ext cx="6456538" cy="5143500"/>
          </a:xfrm>
          <a:prstGeom prst="rect">
            <a:avLst/>
          </a:prstGeom>
        </p:spPr>
      </p:pic>
      <p:sp>
        <p:nvSpPr>
          <p:cNvPr id="5" name="Google Shape;2713;p510">
            <a:extLst>
              <a:ext uri="{FF2B5EF4-FFF2-40B4-BE49-F238E27FC236}">
                <a16:creationId xmlns:a16="http://schemas.microsoft.com/office/drawing/2014/main" id="{B21095D4-4C95-0C46-BF28-794A498137F1}"/>
              </a:ext>
            </a:extLst>
          </p:cNvPr>
          <p:cNvSpPr/>
          <p:nvPr userDrawn="1"/>
        </p:nvSpPr>
        <p:spPr>
          <a:xfrm>
            <a:off x="3023152" y="0"/>
            <a:ext cx="6120848" cy="5143500"/>
          </a:xfrm>
          <a:custGeom>
            <a:avLst/>
            <a:gdLst/>
            <a:ahLst/>
            <a:cxnLst/>
            <a:rect l="l" t="t" r="r" b="b"/>
            <a:pathLst>
              <a:path w="8288594" h="6902245" extrusionOk="0">
                <a:moveTo>
                  <a:pt x="2684207" y="0"/>
                </a:moveTo>
                <a:lnTo>
                  <a:pt x="8288594" y="0"/>
                </a:lnTo>
                <a:cubicBezTo>
                  <a:pt x="8283678" y="2300748"/>
                  <a:pt x="8278761" y="4601497"/>
                  <a:pt x="8273845" y="6902245"/>
                </a:cubicBezTo>
                <a:lnTo>
                  <a:pt x="1312607" y="6902245"/>
                </a:lnTo>
                <a:lnTo>
                  <a:pt x="0" y="4572000"/>
                </a:lnTo>
                <a:lnTo>
                  <a:pt x="268420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51431" tIns="25706" rIns="51431" bIns="25706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endParaRPr sz="1050" b="0" i="0" u="none" strike="noStrike" cap="none">
              <a:solidFill>
                <a:srgbClr val="565A5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59126EE-DB82-E04A-9CC6-9CD10456A90D}"/>
              </a:ext>
            </a:extLst>
          </p:cNvPr>
          <p:cNvSpPr txBox="1"/>
          <p:nvPr userDrawn="1"/>
        </p:nvSpPr>
        <p:spPr>
          <a:xfrm>
            <a:off x="118007" y="4806109"/>
            <a:ext cx="2116285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50">
                <a:solidFill>
                  <a:schemeClr val="tx1">
                    <a:alpha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D2L Confidential   |   © 2020 D2L Corporation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B4DFFE5-B2BB-8B4D-A644-AB2C5C753DB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5312" y="0"/>
            <a:ext cx="92868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764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2F7C2D0-EA9E-0B4D-A7F0-D4FDFF0C03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8190"/>
          <a:stretch/>
        </p:blipFill>
        <p:spPr>
          <a:xfrm>
            <a:off x="0" y="0"/>
            <a:ext cx="5532250" cy="5143500"/>
          </a:xfrm>
          <a:prstGeom prst="rect">
            <a:avLst/>
          </a:prstGeom>
        </p:spPr>
      </p:pic>
      <p:sp>
        <p:nvSpPr>
          <p:cNvPr id="5" name="Google Shape;2713;p510">
            <a:extLst>
              <a:ext uri="{FF2B5EF4-FFF2-40B4-BE49-F238E27FC236}">
                <a16:creationId xmlns:a16="http://schemas.microsoft.com/office/drawing/2014/main" id="{B21095D4-4C95-0C46-BF28-794A498137F1}"/>
              </a:ext>
            </a:extLst>
          </p:cNvPr>
          <p:cNvSpPr/>
          <p:nvPr userDrawn="1"/>
        </p:nvSpPr>
        <p:spPr>
          <a:xfrm>
            <a:off x="3023152" y="0"/>
            <a:ext cx="6120848" cy="5143500"/>
          </a:xfrm>
          <a:custGeom>
            <a:avLst/>
            <a:gdLst/>
            <a:ahLst/>
            <a:cxnLst/>
            <a:rect l="l" t="t" r="r" b="b"/>
            <a:pathLst>
              <a:path w="8288594" h="6902245" extrusionOk="0">
                <a:moveTo>
                  <a:pt x="2684207" y="0"/>
                </a:moveTo>
                <a:lnTo>
                  <a:pt x="8288594" y="0"/>
                </a:lnTo>
                <a:cubicBezTo>
                  <a:pt x="8283678" y="2300748"/>
                  <a:pt x="8278761" y="4601497"/>
                  <a:pt x="8273845" y="6902245"/>
                </a:cubicBezTo>
                <a:lnTo>
                  <a:pt x="1312607" y="6902245"/>
                </a:lnTo>
                <a:lnTo>
                  <a:pt x="0" y="4572000"/>
                </a:lnTo>
                <a:lnTo>
                  <a:pt x="268420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51431" tIns="25706" rIns="51431" bIns="25706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endParaRPr sz="1050" b="0" i="0" u="none" strike="noStrike" cap="none">
              <a:solidFill>
                <a:srgbClr val="565A5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59126EE-DB82-E04A-9CC6-9CD10456A90D}"/>
              </a:ext>
            </a:extLst>
          </p:cNvPr>
          <p:cNvSpPr txBox="1"/>
          <p:nvPr userDrawn="1"/>
        </p:nvSpPr>
        <p:spPr>
          <a:xfrm>
            <a:off x="118007" y="4806109"/>
            <a:ext cx="2116285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50">
                <a:solidFill>
                  <a:schemeClr val="tx1">
                    <a:alpha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D2L Confidential   |   © 2020 D2L Corporation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B4DFFE5-B2BB-8B4D-A644-AB2C5C753DB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5312" y="0"/>
            <a:ext cx="92868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959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307A441-ADA6-6D48-BD78-D9A39F670D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9139" r="11546"/>
          <a:stretch/>
        </p:blipFill>
        <p:spPr>
          <a:xfrm>
            <a:off x="0" y="0"/>
            <a:ext cx="5619233" cy="5143500"/>
          </a:xfrm>
          <a:prstGeom prst="rect">
            <a:avLst/>
          </a:prstGeom>
        </p:spPr>
      </p:pic>
      <p:sp>
        <p:nvSpPr>
          <p:cNvPr id="5" name="Google Shape;2713;p510">
            <a:extLst>
              <a:ext uri="{FF2B5EF4-FFF2-40B4-BE49-F238E27FC236}">
                <a16:creationId xmlns:a16="http://schemas.microsoft.com/office/drawing/2014/main" id="{B21095D4-4C95-0C46-BF28-794A498137F1}"/>
              </a:ext>
            </a:extLst>
          </p:cNvPr>
          <p:cNvSpPr/>
          <p:nvPr userDrawn="1"/>
        </p:nvSpPr>
        <p:spPr>
          <a:xfrm>
            <a:off x="3023152" y="0"/>
            <a:ext cx="6120848" cy="5143500"/>
          </a:xfrm>
          <a:custGeom>
            <a:avLst/>
            <a:gdLst/>
            <a:ahLst/>
            <a:cxnLst/>
            <a:rect l="l" t="t" r="r" b="b"/>
            <a:pathLst>
              <a:path w="8288594" h="6902245" extrusionOk="0">
                <a:moveTo>
                  <a:pt x="2684207" y="0"/>
                </a:moveTo>
                <a:lnTo>
                  <a:pt x="8288594" y="0"/>
                </a:lnTo>
                <a:cubicBezTo>
                  <a:pt x="8283678" y="2300748"/>
                  <a:pt x="8278761" y="4601497"/>
                  <a:pt x="8273845" y="6902245"/>
                </a:cubicBezTo>
                <a:lnTo>
                  <a:pt x="1312607" y="6902245"/>
                </a:lnTo>
                <a:lnTo>
                  <a:pt x="0" y="4572000"/>
                </a:lnTo>
                <a:lnTo>
                  <a:pt x="268420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51431" tIns="25706" rIns="51431" bIns="25706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endParaRPr sz="1050" b="0" i="0" u="none" strike="noStrike" cap="none">
              <a:solidFill>
                <a:srgbClr val="565A5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59126EE-DB82-E04A-9CC6-9CD10456A90D}"/>
              </a:ext>
            </a:extLst>
          </p:cNvPr>
          <p:cNvSpPr txBox="1"/>
          <p:nvPr userDrawn="1"/>
        </p:nvSpPr>
        <p:spPr>
          <a:xfrm>
            <a:off x="118007" y="4806109"/>
            <a:ext cx="2116285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50">
                <a:solidFill>
                  <a:schemeClr val="tx1">
                    <a:alpha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D2L Confidential   |   © 2020 D2L Corporation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B4DFFE5-B2BB-8B4D-A644-AB2C5C753DB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5312" y="0"/>
            <a:ext cx="92868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340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7E67F98-B714-D041-A04C-4C2035C1560B}"/>
              </a:ext>
            </a:extLst>
          </p:cNvPr>
          <p:cNvSpPr/>
          <p:nvPr userDrawn="1"/>
        </p:nvSpPr>
        <p:spPr>
          <a:xfrm>
            <a:off x="957470" y="3431444"/>
            <a:ext cx="8186530" cy="104059"/>
          </a:xfrm>
          <a:prstGeom prst="rect">
            <a:avLst/>
          </a:prstGeom>
          <a:solidFill>
            <a:srgbClr val="AEA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solidFill>
                <a:schemeClr val="tx1"/>
              </a:solidFill>
            </a:endParaRP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446CEFB1-B3B9-2A4D-8B9E-1DE93352145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01156" y="2433251"/>
            <a:ext cx="2921634" cy="969496"/>
          </a:xfrm>
          <a:prstGeom prst="rect">
            <a:avLst/>
          </a:prstGeom>
          <a:noFill/>
          <a:ln w="57150" cap="sq">
            <a:noFill/>
            <a:miter lim="800000"/>
          </a:ln>
        </p:spPr>
        <p:txBody>
          <a:bodyPr wrap="none" lIns="274320" tIns="274320" rIns="274320" bIns="274320" anchor="b">
            <a:spAutoFit/>
          </a:bodyPr>
          <a:lstStyle>
            <a:lvl1pPr marL="0" indent="0" algn="r">
              <a:buNone/>
              <a:defRPr sz="30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Main Heading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D03F8AD-821E-9140-89B0-E4D56C91A66B}"/>
              </a:ext>
            </a:extLst>
          </p:cNvPr>
          <p:cNvSpPr/>
          <p:nvPr userDrawn="1"/>
        </p:nvSpPr>
        <p:spPr>
          <a:xfrm>
            <a:off x="6894576" y="3734278"/>
            <a:ext cx="1291955" cy="6962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DDFFDA72-313A-E246-BD25-B61383E0BC0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35094" y="3348551"/>
            <a:ext cx="1887696" cy="803297"/>
          </a:xfrm>
          <a:prstGeom prst="rect">
            <a:avLst/>
          </a:prstGeom>
          <a:noFill/>
          <a:ln w="57150" cap="sq">
            <a:noFill/>
            <a:miter lim="800000"/>
          </a:ln>
        </p:spPr>
        <p:txBody>
          <a:bodyPr wrap="none" lIns="274320" tIns="274320" rIns="274320" bIns="274320" anchor="b">
            <a:spAutoFit/>
          </a:bodyPr>
          <a:lstStyle>
            <a:lvl1pPr marL="0" indent="0" algn="r">
              <a:buNone/>
              <a:defRPr sz="18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Sub Heading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DA69554-99D5-4A63-BB84-6622339273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5312" y="0"/>
            <a:ext cx="92868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766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CD3009B-234C-5F48-8BD1-53D69E7550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0" y="0"/>
            <a:ext cx="7717725" cy="5143500"/>
          </a:xfrm>
          <a:prstGeom prst="rect">
            <a:avLst/>
          </a:prstGeom>
        </p:spPr>
      </p:pic>
      <p:sp>
        <p:nvSpPr>
          <p:cNvPr id="5" name="Google Shape;2713;p510">
            <a:extLst>
              <a:ext uri="{FF2B5EF4-FFF2-40B4-BE49-F238E27FC236}">
                <a16:creationId xmlns:a16="http://schemas.microsoft.com/office/drawing/2014/main" id="{B21095D4-4C95-0C46-BF28-794A498137F1}"/>
              </a:ext>
            </a:extLst>
          </p:cNvPr>
          <p:cNvSpPr/>
          <p:nvPr userDrawn="1"/>
        </p:nvSpPr>
        <p:spPr>
          <a:xfrm>
            <a:off x="3023152" y="0"/>
            <a:ext cx="6120848" cy="5143500"/>
          </a:xfrm>
          <a:custGeom>
            <a:avLst/>
            <a:gdLst/>
            <a:ahLst/>
            <a:cxnLst/>
            <a:rect l="l" t="t" r="r" b="b"/>
            <a:pathLst>
              <a:path w="8288594" h="6902245" extrusionOk="0">
                <a:moveTo>
                  <a:pt x="2684207" y="0"/>
                </a:moveTo>
                <a:lnTo>
                  <a:pt x="8288594" y="0"/>
                </a:lnTo>
                <a:cubicBezTo>
                  <a:pt x="8283678" y="2300748"/>
                  <a:pt x="8278761" y="4601497"/>
                  <a:pt x="8273845" y="6902245"/>
                </a:cubicBezTo>
                <a:lnTo>
                  <a:pt x="1312607" y="6902245"/>
                </a:lnTo>
                <a:lnTo>
                  <a:pt x="0" y="4572000"/>
                </a:lnTo>
                <a:lnTo>
                  <a:pt x="268420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51431" tIns="25706" rIns="51431" bIns="25706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endParaRPr sz="1050" b="0" i="0" u="none" strike="noStrike" cap="none">
              <a:solidFill>
                <a:srgbClr val="565A5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B4DFFE5-B2BB-8B4D-A644-AB2C5C753DB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5312" y="0"/>
            <a:ext cx="928688" cy="51435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26DA56E-B9F3-9C4B-B4BA-C3291DB581F5}"/>
              </a:ext>
            </a:extLst>
          </p:cNvPr>
          <p:cNvSpPr txBox="1"/>
          <p:nvPr userDrawn="1"/>
        </p:nvSpPr>
        <p:spPr>
          <a:xfrm>
            <a:off x="118007" y="4806109"/>
            <a:ext cx="2116285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50">
                <a:solidFill>
                  <a:schemeClr val="tx1">
                    <a:lumMod val="75000"/>
                    <a:alpha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D2L Confidential   |   © 2020 D2L Corporation</a:t>
            </a:r>
          </a:p>
        </p:txBody>
      </p:sp>
    </p:spTree>
    <p:extLst>
      <p:ext uri="{BB962C8B-B14F-4D97-AF65-F5344CB8AC3E}">
        <p14:creationId xmlns:p14="http://schemas.microsoft.com/office/powerpoint/2010/main" val="3886071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bg>
      <p:bgPr>
        <a:solidFill>
          <a:srgbClr val="AEA2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FF1E6240-EDE4-5747-B336-D15788471BF3}"/>
              </a:ext>
            </a:extLst>
          </p:cNvPr>
          <p:cNvSpPr txBox="1"/>
          <p:nvPr userDrawn="1"/>
        </p:nvSpPr>
        <p:spPr>
          <a:xfrm>
            <a:off x="118008" y="4806109"/>
            <a:ext cx="2116285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50">
                <a:solidFill>
                  <a:schemeClr val="tx1">
                    <a:lumMod val="75000"/>
                    <a:alpha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D2L Confidential   |   © 2019 D2L Corporation</a:t>
            </a:r>
          </a:p>
        </p:txBody>
      </p:sp>
      <p:sp>
        <p:nvSpPr>
          <p:cNvPr id="11" name="Google Shape;2713;p510">
            <a:extLst>
              <a:ext uri="{FF2B5EF4-FFF2-40B4-BE49-F238E27FC236}">
                <a16:creationId xmlns:a16="http://schemas.microsoft.com/office/drawing/2014/main" id="{87AC56E9-6853-1E45-AA93-E93E9A874731}"/>
              </a:ext>
            </a:extLst>
          </p:cNvPr>
          <p:cNvSpPr/>
          <p:nvPr userDrawn="1"/>
        </p:nvSpPr>
        <p:spPr>
          <a:xfrm flipH="1">
            <a:off x="-21771" y="0"/>
            <a:ext cx="6120848" cy="5143500"/>
          </a:xfrm>
          <a:custGeom>
            <a:avLst/>
            <a:gdLst/>
            <a:ahLst/>
            <a:cxnLst/>
            <a:rect l="l" t="t" r="r" b="b"/>
            <a:pathLst>
              <a:path w="8288594" h="6902245" extrusionOk="0">
                <a:moveTo>
                  <a:pt x="2684207" y="0"/>
                </a:moveTo>
                <a:lnTo>
                  <a:pt x="8288594" y="0"/>
                </a:lnTo>
                <a:cubicBezTo>
                  <a:pt x="8283678" y="2300748"/>
                  <a:pt x="8278761" y="4601497"/>
                  <a:pt x="8273845" y="6902245"/>
                </a:cubicBezTo>
                <a:lnTo>
                  <a:pt x="1312607" y="6902245"/>
                </a:lnTo>
                <a:lnTo>
                  <a:pt x="0" y="4572000"/>
                </a:lnTo>
                <a:lnTo>
                  <a:pt x="268420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51431" tIns="25706" rIns="51431" bIns="25706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endParaRPr sz="1050" b="0" i="0" u="none" strike="noStrike" cap="none">
              <a:solidFill>
                <a:srgbClr val="565A5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6868727-E897-964F-81EB-DE6CF394AA83}"/>
              </a:ext>
            </a:extLst>
          </p:cNvPr>
          <p:cNvSpPr txBox="1"/>
          <p:nvPr userDrawn="1"/>
        </p:nvSpPr>
        <p:spPr>
          <a:xfrm>
            <a:off x="118007" y="4806109"/>
            <a:ext cx="2116285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50">
                <a:solidFill>
                  <a:schemeClr val="tx1">
                    <a:lumMod val="75000"/>
                    <a:alpha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D2L Confidential   |   © 2020 D2L Corporation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3BE31D4-B079-4365-8DF3-9B9376EB30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5312" y="0"/>
            <a:ext cx="92868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161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bg>
      <p:bgPr>
        <a:solidFill>
          <a:srgbClr val="0A72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FF1E6240-EDE4-5747-B336-D15788471BF3}"/>
              </a:ext>
            </a:extLst>
          </p:cNvPr>
          <p:cNvSpPr txBox="1"/>
          <p:nvPr userDrawn="1"/>
        </p:nvSpPr>
        <p:spPr>
          <a:xfrm>
            <a:off x="118008" y="4806109"/>
            <a:ext cx="2116285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50">
                <a:solidFill>
                  <a:schemeClr val="tx1">
                    <a:lumMod val="75000"/>
                    <a:alpha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D2L Confidential   |   © 2019 D2L Corporation</a:t>
            </a:r>
          </a:p>
        </p:txBody>
      </p:sp>
      <p:sp>
        <p:nvSpPr>
          <p:cNvPr id="11" name="Google Shape;2713;p510">
            <a:extLst>
              <a:ext uri="{FF2B5EF4-FFF2-40B4-BE49-F238E27FC236}">
                <a16:creationId xmlns:a16="http://schemas.microsoft.com/office/drawing/2014/main" id="{87AC56E9-6853-1E45-AA93-E93E9A874731}"/>
              </a:ext>
            </a:extLst>
          </p:cNvPr>
          <p:cNvSpPr/>
          <p:nvPr userDrawn="1"/>
        </p:nvSpPr>
        <p:spPr>
          <a:xfrm flipH="1">
            <a:off x="-21771" y="0"/>
            <a:ext cx="6120848" cy="5143500"/>
          </a:xfrm>
          <a:custGeom>
            <a:avLst/>
            <a:gdLst/>
            <a:ahLst/>
            <a:cxnLst/>
            <a:rect l="l" t="t" r="r" b="b"/>
            <a:pathLst>
              <a:path w="8288594" h="6902245" extrusionOk="0">
                <a:moveTo>
                  <a:pt x="2684207" y="0"/>
                </a:moveTo>
                <a:lnTo>
                  <a:pt x="8288594" y="0"/>
                </a:lnTo>
                <a:cubicBezTo>
                  <a:pt x="8283678" y="2300748"/>
                  <a:pt x="8278761" y="4601497"/>
                  <a:pt x="8273845" y="6902245"/>
                </a:cubicBezTo>
                <a:lnTo>
                  <a:pt x="1312607" y="6902245"/>
                </a:lnTo>
                <a:lnTo>
                  <a:pt x="0" y="4572000"/>
                </a:lnTo>
                <a:lnTo>
                  <a:pt x="268420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51431" tIns="25706" rIns="51431" bIns="25706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endParaRPr sz="1050" b="0" i="0" u="none" strike="noStrike" cap="none">
              <a:solidFill>
                <a:srgbClr val="565A5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6868727-E897-964F-81EB-DE6CF394AA83}"/>
              </a:ext>
            </a:extLst>
          </p:cNvPr>
          <p:cNvSpPr txBox="1"/>
          <p:nvPr userDrawn="1"/>
        </p:nvSpPr>
        <p:spPr>
          <a:xfrm>
            <a:off x="118007" y="4806109"/>
            <a:ext cx="2116285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50">
                <a:solidFill>
                  <a:schemeClr val="tx1">
                    <a:lumMod val="75000"/>
                    <a:alpha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D2L Confidential   |   © 2020 D2L Corporation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3BE31D4-B079-4365-8DF3-9B9376EB30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5312" y="0"/>
            <a:ext cx="92868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814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bg>
      <p:bgPr>
        <a:solidFill>
          <a:srgbClr val="29A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FF1E6240-EDE4-5747-B336-D15788471BF3}"/>
              </a:ext>
            </a:extLst>
          </p:cNvPr>
          <p:cNvSpPr txBox="1"/>
          <p:nvPr userDrawn="1"/>
        </p:nvSpPr>
        <p:spPr>
          <a:xfrm>
            <a:off x="118008" y="4806109"/>
            <a:ext cx="2116285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50">
                <a:solidFill>
                  <a:schemeClr val="tx1">
                    <a:lumMod val="75000"/>
                    <a:alpha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D2L Confidential   |   © 2019 D2L Corporation</a:t>
            </a:r>
          </a:p>
        </p:txBody>
      </p:sp>
      <p:sp>
        <p:nvSpPr>
          <p:cNvPr id="11" name="Google Shape;2713;p510">
            <a:extLst>
              <a:ext uri="{FF2B5EF4-FFF2-40B4-BE49-F238E27FC236}">
                <a16:creationId xmlns:a16="http://schemas.microsoft.com/office/drawing/2014/main" id="{87AC56E9-6853-1E45-AA93-E93E9A874731}"/>
              </a:ext>
            </a:extLst>
          </p:cNvPr>
          <p:cNvSpPr/>
          <p:nvPr userDrawn="1"/>
        </p:nvSpPr>
        <p:spPr>
          <a:xfrm flipH="1">
            <a:off x="-9525" y="0"/>
            <a:ext cx="6120848" cy="5143500"/>
          </a:xfrm>
          <a:custGeom>
            <a:avLst/>
            <a:gdLst/>
            <a:ahLst/>
            <a:cxnLst/>
            <a:rect l="l" t="t" r="r" b="b"/>
            <a:pathLst>
              <a:path w="8288594" h="6902245" extrusionOk="0">
                <a:moveTo>
                  <a:pt x="2684207" y="0"/>
                </a:moveTo>
                <a:lnTo>
                  <a:pt x="8288594" y="0"/>
                </a:lnTo>
                <a:cubicBezTo>
                  <a:pt x="8283678" y="2300748"/>
                  <a:pt x="8278761" y="4601497"/>
                  <a:pt x="8273845" y="6902245"/>
                </a:cubicBezTo>
                <a:lnTo>
                  <a:pt x="1312607" y="6902245"/>
                </a:lnTo>
                <a:lnTo>
                  <a:pt x="0" y="4572000"/>
                </a:lnTo>
                <a:lnTo>
                  <a:pt x="268420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51431" tIns="25706" rIns="51431" bIns="25706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endParaRPr sz="1050" b="0" i="0" u="none" strike="noStrike" cap="none">
              <a:solidFill>
                <a:srgbClr val="565A5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6868727-E897-964F-81EB-DE6CF394AA83}"/>
              </a:ext>
            </a:extLst>
          </p:cNvPr>
          <p:cNvSpPr txBox="1"/>
          <p:nvPr userDrawn="1"/>
        </p:nvSpPr>
        <p:spPr>
          <a:xfrm>
            <a:off x="118007" y="4806109"/>
            <a:ext cx="2116285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50">
                <a:solidFill>
                  <a:schemeClr val="tx1">
                    <a:lumMod val="75000"/>
                    <a:alpha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D2L Confidential   |   © 2020 D2L Corporation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3BE31D4-B079-4365-8DF3-9B9376EB30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5312" y="0"/>
            <a:ext cx="92868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506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F253667F-66D8-DB48-82CF-01323C5A10B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44986" y="1875091"/>
            <a:ext cx="4278397" cy="13430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000" b="1" i="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27E776BD-662C-E242-8044-1552FC7D48B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44986" y="3376831"/>
            <a:ext cx="4278397" cy="80031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 b="0" i="0">
                <a:solidFill>
                  <a:schemeClr val="bg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Presenter Name</a:t>
            </a:r>
            <a:br>
              <a:rPr lang="en-US"/>
            </a:br>
            <a:r>
              <a:rPr lang="en-US"/>
              <a:t>Title</a:t>
            </a:r>
            <a:br>
              <a:rPr lang="en-US"/>
            </a:br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250932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range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60748" y="1014609"/>
            <a:ext cx="8254603" cy="3627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8"/>
          <p:cNvSpPr>
            <a:spLocks noGrp="1"/>
          </p:cNvSpPr>
          <p:nvPr>
            <p:ph type="title"/>
          </p:nvPr>
        </p:nvSpPr>
        <p:spPr>
          <a:xfrm>
            <a:off x="260798" y="244867"/>
            <a:ext cx="8254553" cy="5630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435158-E681-C74C-8BC8-4C73590AEB3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5312" y="0"/>
            <a:ext cx="92868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67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Orange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8"/>
          <p:cNvSpPr>
            <a:spLocks noGrp="1"/>
          </p:cNvSpPr>
          <p:nvPr>
            <p:ph type="title" hasCustomPrompt="1"/>
          </p:nvPr>
        </p:nvSpPr>
        <p:spPr>
          <a:xfrm>
            <a:off x="260798" y="244867"/>
            <a:ext cx="8254553" cy="5630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1116826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446CEFB1-B3B9-2A4D-8B9E-1DE93352145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01156" y="2433251"/>
            <a:ext cx="2921634" cy="969496"/>
          </a:xfrm>
          <a:prstGeom prst="rect">
            <a:avLst/>
          </a:prstGeom>
          <a:noFill/>
          <a:ln w="57150" cap="sq">
            <a:noFill/>
            <a:miter lim="800000"/>
          </a:ln>
        </p:spPr>
        <p:txBody>
          <a:bodyPr wrap="none" lIns="274320" tIns="274320" rIns="274320" bIns="274320" anchor="b">
            <a:spAutoFit/>
          </a:bodyPr>
          <a:lstStyle>
            <a:lvl1pPr marL="0" indent="0" algn="r">
              <a:buNone/>
              <a:defRPr sz="30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Main Heading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D03F8AD-821E-9140-89B0-E4D56C91A66B}"/>
              </a:ext>
            </a:extLst>
          </p:cNvPr>
          <p:cNvSpPr/>
          <p:nvPr userDrawn="1"/>
        </p:nvSpPr>
        <p:spPr>
          <a:xfrm>
            <a:off x="6894576" y="3734278"/>
            <a:ext cx="1291955" cy="6962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DDFFDA72-313A-E246-BD25-B61383E0BC0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35094" y="3348551"/>
            <a:ext cx="1887696" cy="803297"/>
          </a:xfrm>
          <a:prstGeom prst="rect">
            <a:avLst/>
          </a:prstGeom>
          <a:noFill/>
          <a:ln w="57150" cap="sq">
            <a:noFill/>
            <a:miter lim="800000"/>
          </a:ln>
        </p:spPr>
        <p:txBody>
          <a:bodyPr wrap="none" lIns="274320" tIns="274320" rIns="274320" bIns="274320" anchor="b">
            <a:spAutoFit/>
          </a:bodyPr>
          <a:lstStyle>
            <a:lvl1pPr marL="0" indent="0" algn="r">
              <a:buNone/>
              <a:defRPr sz="18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Sub Heading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52F1AFD-5D20-4D62-B142-BCD313EB03CB}"/>
              </a:ext>
            </a:extLst>
          </p:cNvPr>
          <p:cNvSpPr/>
          <p:nvPr userDrawn="1"/>
        </p:nvSpPr>
        <p:spPr>
          <a:xfrm>
            <a:off x="957470" y="3431444"/>
            <a:ext cx="8186530" cy="104059"/>
          </a:xfrm>
          <a:prstGeom prst="rect">
            <a:avLst/>
          </a:prstGeom>
          <a:solidFill>
            <a:srgbClr val="FE6C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0593C65-00FD-4E70-8B5A-39FF5E11DB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5312" y="0"/>
            <a:ext cx="92868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201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7E67F98-B714-D041-A04C-4C2035C1560B}"/>
              </a:ext>
            </a:extLst>
          </p:cNvPr>
          <p:cNvSpPr/>
          <p:nvPr userDrawn="1"/>
        </p:nvSpPr>
        <p:spPr>
          <a:xfrm>
            <a:off x="957470" y="3431444"/>
            <a:ext cx="8186530" cy="104059"/>
          </a:xfrm>
          <a:prstGeom prst="rect">
            <a:avLst/>
          </a:prstGeom>
          <a:solidFill>
            <a:srgbClr val="AEA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solidFill>
                <a:schemeClr val="tx1"/>
              </a:solidFill>
            </a:endParaRP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446CEFB1-B3B9-2A4D-8B9E-1DE93352145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01156" y="2433251"/>
            <a:ext cx="2921634" cy="969496"/>
          </a:xfrm>
          <a:prstGeom prst="rect">
            <a:avLst/>
          </a:prstGeom>
          <a:noFill/>
          <a:ln w="57150" cap="sq">
            <a:noFill/>
            <a:miter lim="800000"/>
          </a:ln>
        </p:spPr>
        <p:txBody>
          <a:bodyPr wrap="none" lIns="274320" tIns="274320" rIns="274320" bIns="274320" anchor="b">
            <a:spAutoFit/>
          </a:bodyPr>
          <a:lstStyle>
            <a:lvl1pPr marL="0" indent="0" algn="r">
              <a:buNone/>
              <a:defRPr sz="30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Main Heading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D03F8AD-821E-9140-89B0-E4D56C91A66B}"/>
              </a:ext>
            </a:extLst>
          </p:cNvPr>
          <p:cNvSpPr/>
          <p:nvPr userDrawn="1"/>
        </p:nvSpPr>
        <p:spPr>
          <a:xfrm>
            <a:off x="6894576" y="3734278"/>
            <a:ext cx="1291955" cy="6962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DDFFDA72-313A-E246-BD25-B61383E0BC0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35094" y="3348551"/>
            <a:ext cx="1887696" cy="803297"/>
          </a:xfrm>
          <a:prstGeom prst="rect">
            <a:avLst/>
          </a:prstGeom>
          <a:noFill/>
          <a:ln w="57150" cap="sq">
            <a:noFill/>
            <a:miter lim="800000"/>
          </a:ln>
        </p:spPr>
        <p:txBody>
          <a:bodyPr wrap="none" lIns="274320" tIns="274320" rIns="274320" bIns="274320" anchor="b">
            <a:spAutoFit/>
          </a:bodyPr>
          <a:lstStyle>
            <a:lvl1pPr marL="0" indent="0" algn="r">
              <a:buNone/>
              <a:defRPr sz="18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Sub Heading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DA69554-99D5-4A63-BB84-6622339273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5312" y="0"/>
            <a:ext cx="92868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247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7E67F98-B714-D041-A04C-4C2035C1560B}"/>
              </a:ext>
            </a:extLst>
          </p:cNvPr>
          <p:cNvSpPr/>
          <p:nvPr userDrawn="1"/>
        </p:nvSpPr>
        <p:spPr>
          <a:xfrm>
            <a:off x="957470" y="3431444"/>
            <a:ext cx="8186530" cy="104059"/>
          </a:xfrm>
          <a:prstGeom prst="rect">
            <a:avLst/>
          </a:prstGeom>
          <a:solidFill>
            <a:srgbClr val="0A72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solidFill>
                <a:schemeClr val="tx1"/>
              </a:solidFill>
            </a:endParaRP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446CEFB1-B3B9-2A4D-8B9E-1DE93352145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01156" y="2433251"/>
            <a:ext cx="2921634" cy="969496"/>
          </a:xfrm>
          <a:prstGeom prst="rect">
            <a:avLst/>
          </a:prstGeom>
          <a:noFill/>
          <a:ln w="57150" cap="sq">
            <a:noFill/>
            <a:miter lim="800000"/>
          </a:ln>
        </p:spPr>
        <p:txBody>
          <a:bodyPr wrap="none" lIns="274320" tIns="274320" rIns="274320" bIns="274320" anchor="b">
            <a:spAutoFit/>
          </a:bodyPr>
          <a:lstStyle>
            <a:lvl1pPr marL="0" indent="0" algn="r">
              <a:buNone/>
              <a:defRPr sz="30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Main Heading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D03F8AD-821E-9140-89B0-E4D56C91A66B}"/>
              </a:ext>
            </a:extLst>
          </p:cNvPr>
          <p:cNvSpPr/>
          <p:nvPr userDrawn="1"/>
        </p:nvSpPr>
        <p:spPr>
          <a:xfrm>
            <a:off x="6894576" y="3734278"/>
            <a:ext cx="1291955" cy="6962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DDFFDA72-313A-E246-BD25-B61383E0BC0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35094" y="3348551"/>
            <a:ext cx="1887696" cy="803297"/>
          </a:xfrm>
          <a:prstGeom prst="rect">
            <a:avLst/>
          </a:prstGeom>
          <a:noFill/>
          <a:ln w="57150" cap="sq">
            <a:noFill/>
            <a:miter lim="800000"/>
          </a:ln>
        </p:spPr>
        <p:txBody>
          <a:bodyPr wrap="none" lIns="274320" tIns="274320" rIns="274320" bIns="274320" anchor="b">
            <a:spAutoFit/>
          </a:bodyPr>
          <a:lstStyle>
            <a:lvl1pPr marL="0" indent="0" algn="r">
              <a:buNone/>
              <a:defRPr sz="18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Sub Heading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DA69554-99D5-4A63-BB84-6622339273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5312" y="0"/>
            <a:ext cx="92868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769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446CEFB1-B3B9-2A4D-8B9E-1DE93352145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01156" y="2433251"/>
            <a:ext cx="2921634" cy="969496"/>
          </a:xfrm>
          <a:prstGeom prst="rect">
            <a:avLst/>
          </a:prstGeom>
          <a:noFill/>
          <a:ln w="57150" cap="sq">
            <a:noFill/>
            <a:miter lim="800000"/>
          </a:ln>
        </p:spPr>
        <p:txBody>
          <a:bodyPr wrap="none" lIns="274320" tIns="274320" rIns="274320" bIns="274320" anchor="b">
            <a:spAutoFit/>
          </a:bodyPr>
          <a:lstStyle>
            <a:lvl1pPr marL="0" indent="0" algn="r">
              <a:buNone/>
              <a:defRPr sz="30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Main Heading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D03F8AD-821E-9140-89B0-E4D56C91A66B}"/>
              </a:ext>
            </a:extLst>
          </p:cNvPr>
          <p:cNvSpPr/>
          <p:nvPr userDrawn="1"/>
        </p:nvSpPr>
        <p:spPr>
          <a:xfrm>
            <a:off x="6894576" y="3734278"/>
            <a:ext cx="1291955" cy="6962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DDFFDA72-313A-E246-BD25-B61383E0BC0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35094" y="3348551"/>
            <a:ext cx="1887696" cy="803297"/>
          </a:xfrm>
          <a:prstGeom prst="rect">
            <a:avLst/>
          </a:prstGeom>
          <a:noFill/>
          <a:ln w="57150" cap="sq">
            <a:noFill/>
            <a:miter lim="800000"/>
          </a:ln>
        </p:spPr>
        <p:txBody>
          <a:bodyPr wrap="none" lIns="274320" tIns="274320" rIns="274320" bIns="274320" anchor="b">
            <a:spAutoFit/>
          </a:bodyPr>
          <a:lstStyle>
            <a:lvl1pPr marL="0" indent="0" algn="r">
              <a:buNone/>
              <a:defRPr sz="18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Sub Heading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16CE672-A4B5-4988-AC7A-6FF48401D614}"/>
              </a:ext>
            </a:extLst>
          </p:cNvPr>
          <p:cNvSpPr/>
          <p:nvPr userDrawn="1"/>
        </p:nvSpPr>
        <p:spPr>
          <a:xfrm>
            <a:off x="957470" y="3431444"/>
            <a:ext cx="8186530" cy="104059"/>
          </a:xfrm>
          <a:prstGeom prst="rect">
            <a:avLst/>
          </a:prstGeom>
          <a:solidFill>
            <a:srgbClr val="2AA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30BC21C-E471-4B2D-A619-FDF30E3328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5312" y="0"/>
            <a:ext cx="92868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884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7E67F98-B714-D041-A04C-4C2035C1560B}"/>
              </a:ext>
            </a:extLst>
          </p:cNvPr>
          <p:cNvSpPr/>
          <p:nvPr userDrawn="1"/>
        </p:nvSpPr>
        <p:spPr>
          <a:xfrm>
            <a:off x="957470" y="3431444"/>
            <a:ext cx="8186530" cy="104059"/>
          </a:xfrm>
          <a:prstGeom prst="rect">
            <a:avLst/>
          </a:prstGeom>
          <a:solidFill>
            <a:srgbClr val="FFBA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solidFill>
                <a:schemeClr val="tx1"/>
              </a:solidFill>
            </a:endParaRP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446CEFB1-B3B9-2A4D-8B9E-1DE93352145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01156" y="2433251"/>
            <a:ext cx="2921634" cy="969496"/>
          </a:xfrm>
          <a:prstGeom prst="rect">
            <a:avLst/>
          </a:prstGeom>
          <a:noFill/>
          <a:ln w="57150" cap="sq">
            <a:noFill/>
            <a:miter lim="800000"/>
          </a:ln>
        </p:spPr>
        <p:txBody>
          <a:bodyPr wrap="none" lIns="274320" tIns="274320" rIns="274320" bIns="274320" anchor="b">
            <a:spAutoFit/>
          </a:bodyPr>
          <a:lstStyle>
            <a:lvl1pPr marL="0" indent="0" algn="r">
              <a:buNone/>
              <a:defRPr sz="30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Main Heading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D03F8AD-821E-9140-89B0-E4D56C91A66B}"/>
              </a:ext>
            </a:extLst>
          </p:cNvPr>
          <p:cNvSpPr/>
          <p:nvPr userDrawn="1"/>
        </p:nvSpPr>
        <p:spPr>
          <a:xfrm>
            <a:off x="6894576" y="3734278"/>
            <a:ext cx="1291955" cy="6962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DDFFDA72-313A-E246-BD25-B61383E0BC0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35094" y="3348551"/>
            <a:ext cx="1887696" cy="803297"/>
          </a:xfrm>
          <a:prstGeom prst="rect">
            <a:avLst/>
          </a:prstGeom>
          <a:noFill/>
          <a:ln w="57150" cap="sq">
            <a:noFill/>
            <a:miter lim="800000"/>
          </a:ln>
        </p:spPr>
        <p:txBody>
          <a:bodyPr wrap="none" lIns="274320" tIns="274320" rIns="274320" bIns="274320" anchor="b">
            <a:spAutoFit/>
          </a:bodyPr>
          <a:lstStyle>
            <a:lvl1pPr marL="0" indent="0" algn="r">
              <a:buNone/>
              <a:defRPr sz="18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Sub Heading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DA69554-99D5-4A63-BB84-6622339273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5312" y="0"/>
            <a:ext cx="92868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672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7E67F98-B714-D041-A04C-4C2035C1560B}"/>
              </a:ext>
            </a:extLst>
          </p:cNvPr>
          <p:cNvSpPr/>
          <p:nvPr userDrawn="1"/>
        </p:nvSpPr>
        <p:spPr>
          <a:xfrm>
            <a:off x="957470" y="3431444"/>
            <a:ext cx="8186530" cy="104059"/>
          </a:xfrm>
          <a:prstGeom prst="rect">
            <a:avLst/>
          </a:prstGeom>
          <a:solidFill>
            <a:srgbClr val="DA1D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solidFill>
                <a:schemeClr val="tx1"/>
              </a:solidFill>
            </a:endParaRP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446CEFB1-B3B9-2A4D-8B9E-1DE93352145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01156" y="2433251"/>
            <a:ext cx="2921634" cy="969496"/>
          </a:xfrm>
          <a:prstGeom prst="rect">
            <a:avLst/>
          </a:prstGeom>
          <a:noFill/>
          <a:ln w="57150" cap="sq">
            <a:noFill/>
            <a:miter lim="800000"/>
          </a:ln>
        </p:spPr>
        <p:txBody>
          <a:bodyPr wrap="none" lIns="274320" tIns="274320" rIns="274320" bIns="274320" anchor="b">
            <a:spAutoFit/>
          </a:bodyPr>
          <a:lstStyle>
            <a:lvl1pPr marL="0" indent="0" algn="r">
              <a:buNone/>
              <a:defRPr sz="30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Main Heading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D03F8AD-821E-9140-89B0-E4D56C91A66B}"/>
              </a:ext>
            </a:extLst>
          </p:cNvPr>
          <p:cNvSpPr/>
          <p:nvPr userDrawn="1"/>
        </p:nvSpPr>
        <p:spPr>
          <a:xfrm>
            <a:off x="6894576" y="3734278"/>
            <a:ext cx="1291955" cy="6962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DDFFDA72-313A-E246-BD25-B61383E0BC0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35094" y="3348551"/>
            <a:ext cx="1887696" cy="803297"/>
          </a:xfrm>
          <a:prstGeom prst="rect">
            <a:avLst/>
          </a:prstGeom>
          <a:noFill/>
          <a:ln w="57150" cap="sq">
            <a:noFill/>
            <a:miter lim="800000"/>
          </a:ln>
        </p:spPr>
        <p:txBody>
          <a:bodyPr wrap="none" lIns="274320" tIns="274320" rIns="274320" bIns="274320" anchor="b">
            <a:spAutoFit/>
          </a:bodyPr>
          <a:lstStyle>
            <a:lvl1pPr marL="0" indent="0" algn="r">
              <a:buNone/>
              <a:defRPr sz="18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Sub Heading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DA69554-99D5-4A63-BB84-6622339273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5312" y="0"/>
            <a:ext cx="92868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880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3A9BDFE-8421-8344-9221-7BEFE5EB6D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17105"/>
          <a:stretch/>
        </p:blipFill>
        <p:spPr>
          <a:xfrm>
            <a:off x="2738956" y="0"/>
            <a:ext cx="6405044" cy="5156688"/>
          </a:xfrm>
          <a:prstGeom prst="rect">
            <a:avLst/>
          </a:prstGeom>
        </p:spPr>
      </p:pic>
      <p:sp>
        <p:nvSpPr>
          <p:cNvPr id="5" name="Freeform 4">
            <a:extLst>
              <a:ext uri="{FF2B5EF4-FFF2-40B4-BE49-F238E27FC236}">
                <a16:creationId xmlns:a16="http://schemas.microsoft.com/office/drawing/2014/main" id="{87EE6D4C-F8E6-0942-B247-8F8AF7A902D8}"/>
              </a:ext>
            </a:extLst>
          </p:cNvPr>
          <p:cNvSpPr/>
          <p:nvPr userDrawn="1"/>
        </p:nvSpPr>
        <p:spPr>
          <a:xfrm flipH="1">
            <a:off x="0" y="0"/>
            <a:ext cx="6069039" cy="5156688"/>
          </a:xfrm>
          <a:custGeom>
            <a:avLst/>
            <a:gdLst>
              <a:gd name="connsiteX0" fmla="*/ 2684207 w 8288594"/>
              <a:gd name="connsiteY0" fmla="*/ 0 h 6902245"/>
              <a:gd name="connsiteX1" fmla="*/ 8288594 w 8288594"/>
              <a:gd name="connsiteY1" fmla="*/ 0 h 6902245"/>
              <a:gd name="connsiteX2" fmla="*/ 8273845 w 8288594"/>
              <a:gd name="connsiteY2" fmla="*/ 6902245 h 6902245"/>
              <a:gd name="connsiteX3" fmla="*/ 1312607 w 8288594"/>
              <a:gd name="connsiteY3" fmla="*/ 6902245 h 6902245"/>
              <a:gd name="connsiteX4" fmla="*/ 0 w 8288594"/>
              <a:gd name="connsiteY4" fmla="*/ 4572000 h 6902245"/>
              <a:gd name="connsiteX5" fmla="*/ 2684207 w 8288594"/>
              <a:gd name="connsiteY5" fmla="*/ 0 h 6902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88594" h="6902245">
                <a:moveTo>
                  <a:pt x="2684207" y="0"/>
                </a:moveTo>
                <a:lnTo>
                  <a:pt x="8288594" y="0"/>
                </a:lnTo>
                <a:cubicBezTo>
                  <a:pt x="8283678" y="2300748"/>
                  <a:pt x="8278761" y="4601497"/>
                  <a:pt x="8273845" y="6902245"/>
                </a:cubicBezTo>
                <a:lnTo>
                  <a:pt x="1312607" y="6902245"/>
                </a:lnTo>
                <a:lnTo>
                  <a:pt x="0" y="4572000"/>
                </a:lnTo>
                <a:lnTo>
                  <a:pt x="2684207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F60F390-3205-2A4F-B6B0-64ECA81ED78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5312" y="0"/>
            <a:ext cx="928688" cy="51435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1F520EC-3A7D-C740-BACA-F546D8F8270C}"/>
              </a:ext>
            </a:extLst>
          </p:cNvPr>
          <p:cNvSpPr txBox="1"/>
          <p:nvPr userDrawn="1"/>
        </p:nvSpPr>
        <p:spPr>
          <a:xfrm>
            <a:off x="118007" y="4900953"/>
            <a:ext cx="2116285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50">
                <a:solidFill>
                  <a:schemeClr val="tx1">
                    <a:lumMod val="75000"/>
                    <a:alpha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D2L Confidential   |   © 2020 D2L Corporation</a:t>
            </a:r>
          </a:p>
        </p:txBody>
      </p:sp>
    </p:spTree>
    <p:extLst>
      <p:ext uri="{BB962C8B-B14F-4D97-AF65-F5344CB8AC3E}">
        <p14:creationId xmlns:p14="http://schemas.microsoft.com/office/powerpoint/2010/main" val="1375076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range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60748" y="1014609"/>
            <a:ext cx="8254603" cy="3627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8"/>
          <p:cNvSpPr>
            <a:spLocks noGrp="1"/>
          </p:cNvSpPr>
          <p:nvPr>
            <p:ph type="title"/>
          </p:nvPr>
        </p:nvSpPr>
        <p:spPr>
          <a:xfrm>
            <a:off x="260798" y="244867"/>
            <a:ext cx="8254553" cy="5630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78445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e Whit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60748" y="1014609"/>
            <a:ext cx="8254603" cy="3627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itle Placeholder 8"/>
          <p:cNvSpPr>
            <a:spLocks noGrp="1"/>
          </p:cNvSpPr>
          <p:nvPr>
            <p:ph type="title"/>
          </p:nvPr>
        </p:nvSpPr>
        <p:spPr>
          <a:xfrm>
            <a:off x="260798" y="244867"/>
            <a:ext cx="8254553" cy="5630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547CBF-CB5B-974C-86F1-8AFA7EB3C9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5312" y="0"/>
            <a:ext cx="92868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72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 userDrawn="1">
            <p:ph type="pic" sz="quarter" idx="11"/>
          </p:nvPr>
        </p:nvSpPr>
        <p:spPr>
          <a:xfrm>
            <a:off x="2252244" y="-25992"/>
            <a:ext cx="3239854" cy="1619927"/>
          </a:xfrm>
          <a:custGeom>
            <a:avLst/>
            <a:gdLst>
              <a:gd name="connsiteX0" fmla="*/ 1 w 4319805"/>
              <a:gd name="connsiteY0" fmla="*/ 0 h 2159903"/>
              <a:gd name="connsiteX1" fmla="*/ 4319804 w 4319805"/>
              <a:gd name="connsiteY1" fmla="*/ 0 h 2159903"/>
              <a:gd name="connsiteX2" fmla="*/ 4319805 w 4319805"/>
              <a:gd name="connsiteY2" fmla="*/ 1 h 2159903"/>
              <a:gd name="connsiteX3" fmla="*/ 2159902 w 4319805"/>
              <a:gd name="connsiteY3" fmla="*/ 2159903 h 2159903"/>
              <a:gd name="connsiteX4" fmla="*/ 0 w 4319805"/>
              <a:gd name="connsiteY4" fmla="*/ 1 h 2159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19805" h="2159903">
                <a:moveTo>
                  <a:pt x="1" y="0"/>
                </a:moveTo>
                <a:lnTo>
                  <a:pt x="4319804" y="0"/>
                </a:lnTo>
                <a:lnTo>
                  <a:pt x="4319805" y="1"/>
                </a:lnTo>
                <a:lnTo>
                  <a:pt x="2159902" y="2159903"/>
                </a:lnTo>
                <a:lnTo>
                  <a:pt x="0" y="1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013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2"/>
          </p:nvPr>
        </p:nvSpPr>
        <p:spPr>
          <a:xfrm>
            <a:off x="4009520" y="128865"/>
            <a:ext cx="3239854" cy="3239854"/>
          </a:xfrm>
          <a:custGeom>
            <a:avLst/>
            <a:gdLst>
              <a:gd name="connsiteX0" fmla="*/ 2159902 w 4319805"/>
              <a:gd name="connsiteY0" fmla="*/ 0 h 4319805"/>
              <a:gd name="connsiteX1" fmla="*/ 4319805 w 4319805"/>
              <a:gd name="connsiteY1" fmla="*/ 2159903 h 4319805"/>
              <a:gd name="connsiteX2" fmla="*/ 2159902 w 4319805"/>
              <a:gd name="connsiteY2" fmla="*/ 4319805 h 4319805"/>
              <a:gd name="connsiteX3" fmla="*/ 0 w 4319805"/>
              <a:gd name="connsiteY3" fmla="*/ 2159903 h 4319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805" h="4319805">
                <a:moveTo>
                  <a:pt x="2159902" y="0"/>
                </a:moveTo>
                <a:lnTo>
                  <a:pt x="4319805" y="2159903"/>
                </a:lnTo>
                <a:lnTo>
                  <a:pt x="2159902" y="4319805"/>
                </a:lnTo>
                <a:lnTo>
                  <a:pt x="0" y="215990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013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5766796" y="1903647"/>
            <a:ext cx="3239854" cy="3239854"/>
          </a:xfrm>
          <a:custGeom>
            <a:avLst/>
            <a:gdLst>
              <a:gd name="connsiteX0" fmla="*/ 2159902 w 4319805"/>
              <a:gd name="connsiteY0" fmla="*/ 0 h 4319805"/>
              <a:gd name="connsiteX1" fmla="*/ 4319805 w 4319805"/>
              <a:gd name="connsiteY1" fmla="*/ 2159903 h 4319805"/>
              <a:gd name="connsiteX2" fmla="*/ 2159902 w 4319805"/>
              <a:gd name="connsiteY2" fmla="*/ 4319805 h 4319805"/>
              <a:gd name="connsiteX3" fmla="*/ 0 w 4319805"/>
              <a:gd name="connsiteY3" fmla="*/ 2159903 h 4319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805" h="4319805">
                <a:moveTo>
                  <a:pt x="2159902" y="0"/>
                </a:moveTo>
                <a:lnTo>
                  <a:pt x="4319805" y="2159903"/>
                </a:lnTo>
                <a:lnTo>
                  <a:pt x="2159902" y="4319805"/>
                </a:lnTo>
                <a:lnTo>
                  <a:pt x="0" y="215990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013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5766798" y="-25992"/>
            <a:ext cx="3239854" cy="1619927"/>
          </a:xfrm>
          <a:custGeom>
            <a:avLst/>
            <a:gdLst>
              <a:gd name="connsiteX0" fmla="*/ 1 w 4319805"/>
              <a:gd name="connsiteY0" fmla="*/ 0 h 2159903"/>
              <a:gd name="connsiteX1" fmla="*/ 4319804 w 4319805"/>
              <a:gd name="connsiteY1" fmla="*/ 0 h 2159903"/>
              <a:gd name="connsiteX2" fmla="*/ 4319805 w 4319805"/>
              <a:gd name="connsiteY2" fmla="*/ 1 h 2159903"/>
              <a:gd name="connsiteX3" fmla="*/ 2159902 w 4319805"/>
              <a:gd name="connsiteY3" fmla="*/ 2159903 h 2159903"/>
              <a:gd name="connsiteX4" fmla="*/ 0 w 4319805"/>
              <a:gd name="connsiteY4" fmla="*/ 1 h 2159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19805" h="2159903">
                <a:moveTo>
                  <a:pt x="1" y="0"/>
                </a:moveTo>
                <a:lnTo>
                  <a:pt x="4319804" y="0"/>
                </a:lnTo>
                <a:lnTo>
                  <a:pt x="4319805" y="1"/>
                </a:lnTo>
                <a:lnTo>
                  <a:pt x="2159902" y="2159903"/>
                </a:lnTo>
                <a:lnTo>
                  <a:pt x="0" y="1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013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5"/>
          </p:nvPr>
        </p:nvSpPr>
        <p:spPr>
          <a:xfrm>
            <a:off x="7524074" y="128864"/>
            <a:ext cx="1619927" cy="3239854"/>
          </a:xfrm>
          <a:custGeom>
            <a:avLst/>
            <a:gdLst>
              <a:gd name="connsiteX0" fmla="*/ 2159902 w 2159903"/>
              <a:gd name="connsiteY0" fmla="*/ 0 h 4319805"/>
              <a:gd name="connsiteX1" fmla="*/ 2159903 w 2159903"/>
              <a:gd name="connsiteY1" fmla="*/ 1 h 4319805"/>
              <a:gd name="connsiteX2" fmla="*/ 2159903 w 2159903"/>
              <a:gd name="connsiteY2" fmla="*/ 4319804 h 4319805"/>
              <a:gd name="connsiteX3" fmla="*/ 2159902 w 2159903"/>
              <a:gd name="connsiteY3" fmla="*/ 4319805 h 4319805"/>
              <a:gd name="connsiteX4" fmla="*/ 0 w 2159903"/>
              <a:gd name="connsiteY4" fmla="*/ 2159902 h 4319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9903" h="4319805">
                <a:moveTo>
                  <a:pt x="2159902" y="0"/>
                </a:moveTo>
                <a:lnTo>
                  <a:pt x="2159903" y="1"/>
                </a:lnTo>
                <a:lnTo>
                  <a:pt x="2159903" y="4319804"/>
                </a:lnTo>
                <a:lnTo>
                  <a:pt x="2159902" y="4319805"/>
                </a:lnTo>
                <a:lnTo>
                  <a:pt x="0" y="2159902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013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7053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Orange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ingle Corner Rectangle 1">
            <a:extLst>
              <a:ext uri="{FF2B5EF4-FFF2-40B4-BE49-F238E27FC236}">
                <a16:creationId xmlns:a16="http://schemas.microsoft.com/office/drawing/2014/main" id="{E08551BA-3FAC-4A4C-B638-5EED0FA9003A}"/>
              </a:ext>
            </a:extLst>
          </p:cNvPr>
          <p:cNvSpPr/>
          <p:nvPr userDrawn="1"/>
        </p:nvSpPr>
        <p:spPr>
          <a:xfrm rot="16200000" flipV="1">
            <a:off x="292475" y="131107"/>
            <a:ext cx="4719919" cy="5304867"/>
          </a:xfrm>
          <a:prstGeom prst="round1Rect">
            <a:avLst>
              <a:gd name="adj" fmla="val 46193"/>
            </a:avLst>
          </a:prstGeom>
          <a:solidFill>
            <a:srgbClr val="FFBA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88"/>
          </a:p>
        </p:txBody>
      </p:sp>
    </p:spTree>
    <p:extLst>
      <p:ext uri="{BB962C8B-B14F-4D97-AF65-F5344CB8AC3E}">
        <p14:creationId xmlns:p14="http://schemas.microsoft.com/office/powerpoint/2010/main" val="1774354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Orange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ingle Corner Rectangle 1">
            <a:extLst>
              <a:ext uri="{FF2B5EF4-FFF2-40B4-BE49-F238E27FC236}">
                <a16:creationId xmlns:a16="http://schemas.microsoft.com/office/drawing/2014/main" id="{E08551BA-3FAC-4A4C-B638-5EED0FA9003A}"/>
              </a:ext>
            </a:extLst>
          </p:cNvPr>
          <p:cNvSpPr/>
          <p:nvPr userDrawn="1"/>
        </p:nvSpPr>
        <p:spPr>
          <a:xfrm rot="16200000" flipV="1">
            <a:off x="292475" y="131107"/>
            <a:ext cx="4719919" cy="5304867"/>
          </a:xfrm>
          <a:prstGeom prst="round1Rect">
            <a:avLst>
              <a:gd name="adj" fmla="val 46193"/>
            </a:avLst>
          </a:prstGeom>
          <a:solidFill>
            <a:srgbClr val="AFA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88"/>
          </a:p>
        </p:txBody>
      </p:sp>
    </p:spTree>
    <p:extLst>
      <p:ext uri="{BB962C8B-B14F-4D97-AF65-F5344CB8AC3E}">
        <p14:creationId xmlns:p14="http://schemas.microsoft.com/office/powerpoint/2010/main" val="2859202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Orange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ingle Corner Rectangle 1">
            <a:extLst>
              <a:ext uri="{FF2B5EF4-FFF2-40B4-BE49-F238E27FC236}">
                <a16:creationId xmlns:a16="http://schemas.microsoft.com/office/drawing/2014/main" id="{E08551BA-3FAC-4A4C-B638-5EED0FA9003A}"/>
              </a:ext>
            </a:extLst>
          </p:cNvPr>
          <p:cNvSpPr/>
          <p:nvPr userDrawn="1"/>
        </p:nvSpPr>
        <p:spPr>
          <a:xfrm rot="16200000" flipV="1">
            <a:off x="292475" y="131107"/>
            <a:ext cx="4719919" cy="5304867"/>
          </a:xfrm>
          <a:prstGeom prst="round1Rect">
            <a:avLst>
              <a:gd name="adj" fmla="val 46193"/>
            </a:avLst>
          </a:prstGeom>
          <a:solidFill>
            <a:srgbClr val="8CCD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88"/>
          </a:p>
        </p:txBody>
      </p:sp>
    </p:spTree>
    <p:extLst>
      <p:ext uri="{BB962C8B-B14F-4D97-AF65-F5344CB8AC3E}">
        <p14:creationId xmlns:p14="http://schemas.microsoft.com/office/powerpoint/2010/main" val="308568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Orange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ingle Corner Rectangle 1">
            <a:extLst>
              <a:ext uri="{FF2B5EF4-FFF2-40B4-BE49-F238E27FC236}">
                <a16:creationId xmlns:a16="http://schemas.microsoft.com/office/drawing/2014/main" id="{E08551BA-3FAC-4A4C-B638-5EED0FA9003A}"/>
              </a:ext>
            </a:extLst>
          </p:cNvPr>
          <p:cNvSpPr/>
          <p:nvPr userDrawn="1"/>
        </p:nvSpPr>
        <p:spPr>
          <a:xfrm rot="16200000" flipV="1">
            <a:off x="292475" y="131107"/>
            <a:ext cx="4719919" cy="5304867"/>
          </a:xfrm>
          <a:prstGeom prst="round1Rect">
            <a:avLst>
              <a:gd name="adj" fmla="val 46193"/>
            </a:avLst>
          </a:prstGeom>
          <a:solidFill>
            <a:srgbClr val="FF6B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88"/>
          </a:p>
        </p:txBody>
      </p:sp>
    </p:spTree>
    <p:extLst>
      <p:ext uri="{BB962C8B-B14F-4D97-AF65-F5344CB8AC3E}">
        <p14:creationId xmlns:p14="http://schemas.microsoft.com/office/powerpoint/2010/main" val="4033089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446CEFB1-B3B9-2A4D-8B9E-1DE93352145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01156" y="2433251"/>
            <a:ext cx="2921634" cy="969496"/>
          </a:xfrm>
          <a:prstGeom prst="rect">
            <a:avLst/>
          </a:prstGeom>
          <a:noFill/>
          <a:ln w="57150" cap="sq">
            <a:noFill/>
            <a:miter lim="800000"/>
          </a:ln>
        </p:spPr>
        <p:txBody>
          <a:bodyPr wrap="none" lIns="274320" tIns="274320" rIns="274320" bIns="274320" anchor="b">
            <a:spAutoFit/>
          </a:bodyPr>
          <a:lstStyle>
            <a:lvl1pPr marL="0" indent="0" algn="r">
              <a:buNone/>
              <a:defRPr sz="30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Main Heading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D03F8AD-821E-9140-89B0-E4D56C91A66B}"/>
              </a:ext>
            </a:extLst>
          </p:cNvPr>
          <p:cNvSpPr/>
          <p:nvPr userDrawn="1"/>
        </p:nvSpPr>
        <p:spPr>
          <a:xfrm>
            <a:off x="6894576" y="3734278"/>
            <a:ext cx="1291955" cy="6962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DDFFDA72-313A-E246-BD25-B61383E0BC0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35094" y="3348551"/>
            <a:ext cx="1887696" cy="803297"/>
          </a:xfrm>
          <a:prstGeom prst="rect">
            <a:avLst/>
          </a:prstGeom>
          <a:noFill/>
          <a:ln w="57150" cap="sq">
            <a:noFill/>
            <a:miter lim="800000"/>
          </a:ln>
        </p:spPr>
        <p:txBody>
          <a:bodyPr wrap="none" lIns="274320" tIns="274320" rIns="274320" bIns="274320" anchor="b">
            <a:spAutoFit/>
          </a:bodyPr>
          <a:lstStyle>
            <a:lvl1pPr marL="0" indent="0" algn="r">
              <a:buNone/>
              <a:defRPr sz="18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Sub Heading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0488B0B-57C8-4C78-84E3-A4F7CFAF65A8}"/>
              </a:ext>
            </a:extLst>
          </p:cNvPr>
          <p:cNvSpPr/>
          <p:nvPr userDrawn="1"/>
        </p:nvSpPr>
        <p:spPr>
          <a:xfrm>
            <a:off x="957470" y="3431444"/>
            <a:ext cx="8186530" cy="104059"/>
          </a:xfrm>
          <a:prstGeom prst="rect">
            <a:avLst/>
          </a:prstGeom>
          <a:solidFill>
            <a:srgbClr val="8CCD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619B025-6DE9-4E4B-9ED8-7DEDE2C0A6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5312" y="0"/>
            <a:ext cx="92868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472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>
  <p:cSld name="Title and Content">
    <p:spTree>
      <p:nvGrpSpPr>
        <p:cNvPr id="1" name="Shape 1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ingle Corner Rectangle 1">
            <a:extLst>
              <a:ext uri="{FF2B5EF4-FFF2-40B4-BE49-F238E27FC236}">
                <a16:creationId xmlns:a16="http://schemas.microsoft.com/office/drawing/2014/main" id="{1A505211-2578-F746-9BA0-3FDBA7E4E24A}"/>
              </a:ext>
            </a:extLst>
          </p:cNvPr>
          <p:cNvSpPr/>
          <p:nvPr userDrawn="1"/>
        </p:nvSpPr>
        <p:spPr>
          <a:xfrm rot="5400000">
            <a:off x="-661830" y="661830"/>
            <a:ext cx="4834956" cy="3511296"/>
          </a:xfrm>
          <a:prstGeom prst="round1Rect">
            <a:avLst>
              <a:gd name="adj" fmla="val 46193"/>
            </a:avLst>
          </a:prstGeom>
          <a:solidFill>
            <a:srgbClr val="0B72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2216D8-EB27-CF4C-9B8B-6864935D09F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567" y="250362"/>
            <a:ext cx="939690" cy="815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407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>
  <p:cSld name="1_Title and Content">
    <p:spTree>
      <p:nvGrpSpPr>
        <p:cNvPr id="1" name="Shape 1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ingle Corner Rectangle 1">
            <a:extLst>
              <a:ext uri="{FF2B5EF4-FFF2-40B4-BE49-F238E27FC236}">
                <a16:creationId xmlns:a16="http://schemas.microsoft.com/office/drawing/2014/main" id="{1A505211-2578-F746-9BA0-3FDBA7E4E24A}"/>
              </a:ext>
            </a:extLst>
          </p:cNvPr>
          <p:cNvSpPr/>
          <p:nvPr userDrawn="1"/>
        </p:nvSpPr>
        <p:spPr>
          <a:xfrm rot="5400000">
            <a:off x="-661830" y="661830"/>
            <a:ext cx="4834956" cy="3511296"/>
          </a:xfrm>
          <a:prstGeom prst="round1Rect">
            <a:avLst>
              <a:gd name="adj" fmla="val 46193"/>
            </a:avLst>
          </a:prstGeom>
          <a:solidFill>
            <a:srgbClr val="DA1D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</p:spTree>
    <p:extLst>
      <p:ext uri="{BB962C8B-B14F-4D97-AF65-F5344CB8AC3E}">
        <p14:creationId xmlns:p14="http://schemas.microsoft.com/office/powerpoint/2010/main" val="612156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>
  <p:cSld name="1_Title and Content">
    <p:spTree>
      <p:nvGrpSpPr>
        <p:cNvPr id="1" name="Shape 1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ingle Corner Rectangle 1">
            <a:extLst>
              <a:ext uri="{FF2B5EF4-FFF2-40B4-BE49-F238E27FC236}">
                <a16:creationId xmlns:a16="http://schemas.microsoft.com/office/drawing/2014/main" id="{1A505211-2578-F746-9BA0-3FDBA7E4E24A}"/>
              </a:ext>
            </a:extLst>
          </p:cNvPr>
          <p:cNvSpPr/>
          <p:nvPr userDrawn="1"/>
        </p:nvSpPr>
        <p:spPr>
          <a:xfrm rot="5400000">
            <a:off x="-661830" y="661830"/>
            <a:ext cx="4834956" cy="3511296"/>
          </a:xfrm>
          <a:prstGeom prst="round1Rect">
            <a:avLst>
              <a:gd name="adj" fmla="val 46193"/>
            </a:avLst>
          </a:prstGeom>
          <a:solidFill>
            <a:srgbClr val="B24A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2216D8-EB27-CF4C-9B8B-6864935D09F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567" y="250362"/>
            <a:ext cx="939690" cy="815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860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40C55C8-46B6-7645-9D77-6149EF6D3FA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95922" y="1521113"/>
            <a:ext cx="3789963" cy="1790700"/>
          </a:xfrm>
          <a:prstGeom prst="rect">
            <a:avLst/>
          </a:prstGeom>
        </p:spPr>
        <p:txBody>
          <a:bodyPr anchor="b"/>
          <a:lstStyle>
            <a:lvl1pPr algn="l">
              <a:defRPr sz="5400" b="1" i="0" baseline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539C606-6B78-E049-B1C5-BAD7DCBAAEA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95715" y="3311813"/>
            <a:ext cx="3790950" cy="12969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92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783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675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566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Sub-Title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5ED822-3874-4C4B-A238-758B321637A2}"/>
              </a:ext>
            </a:extLst>
          </p:cNvPr>
          <p:cNvSpPr txBox="1"/>
          <p:nvPr userDrawn="1"/>
        </p:nvSpPr>
        <p:spPr>
          <a:xfrm>
            <a:off x="118007" y="4806109"/>
            <a:ext cx="2116285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50">
                <a:solidFill>
                  <a:schemeClr val="tx1">
                    <a:alpha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D2L Confidential   |   © 2020 D2L Corporation</a:t>
            </a:r>
          </a:p>
        </p:txBody>
      </p:sp>
    </p:spTree>
    <p:extLst>
      <p:ext uri="{BB962C8B-B14F-4D97-AF65-F5344CB8AC3E}">
        <p14:creationId xmlns:p14="http://schemas.microsoft.com/office/powerpoint/2010/main" val="4070864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bullet slide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1374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D89716B-D406-C045-8761-6012C58DDBC6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8CCD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9D5B56D-EBCD-B24A-A722-70DE6A7487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ED333D3-9C7A-134E-B0D5-D13A62331D05}"/>
              </a:ext>
            </a:extLst>
          </p:cNvPr>
          <p:cNvSpPr txBox="1"/>
          <p:nvPr userDrawn="1"/>
        </p:nvSpPr>
        <p:spPr>
          <a:xfrm>
            <a:off x="118007" y="4806109"/>
            <a:ext cx="2116285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50">
                <a:solidFill>
                  <a:schemeClr val="tx1">
                    <a:alpha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D2L Confidential   |   © 2020 D2L Corporation</a:t>
            </a:r>
          </a:p>
        </p:txBody>
      </p:sp>
    </p:spTree>
    <p:extLst>
      <p:ext uri="{BB962C8B-B14F-4D97-AF65-F5344CB8AC3E}">
        <p14:creationId xmlns:p14="http://schemas.microsoft.com/office/powerpoint/2010/main" val="805433728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">
  <p:cSld name="Content">
    <p:spTree>
      <p:nvGrpSpPr>
        <p:cNvPr id="1" name="Shape 2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6" name="Google Shape;2126;p444"/>
          <p:cNvSpPr/>
          <p:nvPr/>
        </p:nvSpPr>
        <p:spPr>
          <a:xfrm rot="-5400000">
            <a:off x="4714624" y="714114"/>
            <a:ext cx="3850154" cy="5008609"/>
          </a:xfrm>
          <a:prstGeom prst="round1Rect">
            <a:avLst>
              <a:gd name="adj" fmla="val 25659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7" name="Google Shape;2127;p444"/>
          <p:cNvSpPr txBox="1">
            <a:spLocks noGrp="1"/>
          </p:cNvSpPr>
          <p:nvPr>
            <p:ph type="title"/>
          </p:nvPr>
        </p:nvSpPr>
        <p:spPr>
          <a:xfrm>
            <a:off x="362019" y="1586500"/>
            <a:ext cx="3265102" cy="134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Arial"/>
              <a:buNone/>
              <a:defRPr sz="2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pic>
        <p:nvPicPr>
          <p:cNvPr id="7" name="Google Shape;1758;p359">
            <a:extLst>
              <a:ext uri="{FF2B5EF4-FFF2-40B4-BE49-F238E27FC236}">
                <a16:creationId xmlns:a16="http://schemas.microsoft.com/office/drawing/2014/main" id="{5548BCAC-217F-0B4E-8268-971D8E95012E}"/>
              </a:ext>
            </a:extLst>
          </p:cNvPr>
          <p:cNvPicPr preferRelativeResize="0"/>
          <p:nvPr userDrawn="1"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9690"/>
          <a:stretch/>
        </p:blipFill>
        <p:spPr>
          <a:xfrm>
            <a:off x="8215314" y="4613189"/>
            <a:ext cx="928688" cy="5303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79586726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A798952-CC05-6842-A70E-ACD5E9394536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8578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39F88FD-A4C2-C044-A422-20C0261E7D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10750"/>
            <a:ext cx="9144000" cy="5165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B47F57B-2C71-3348-AA42-1A8055FCC972}"/>
              </a:ext>
            </a:extLst>
          </p:cNvPr>
          <p:cNvSpPr/>
          <p:nvPr userDrawn="1"/>
        </p:nvSpPr>
        <p:spPr>
          <a:xfrm>
            <a:off x="398721" y="231258"/>
            <a:ext cx="1172240" cy="1204137"/>
          </a:xfrm>
          <a:prstGeom prst="rect">
            <a:avLst/>
          </a:prstGeom>
          <a:solidFill>
            <a:srgbClr val="FFFF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9C6BBCB-B786-1D43-9E23-0BC4B6CC882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5312" y="10750"/>
            <a:ext cx="928688" cy="51435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E3E0DFF-4741-5F47-8945-BC53C299EBB5}"/>
              </a:ext>
            </a:extLst>
          </p:cNvPr>
          <p:cNvSpPr txBox="1"/>
          <p:nvPr userDrawn="1"/>
        </p:nvSpPr>
        <p:spPr>
          <a:xfrm>
            <a:off x="8029989" y="4947293"/>
            <a:ext cx="920883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25">
                <a:solidFill>
                  <a:schemeClr val="tx1"/>
                </a:solidFill>
              </a:rPr>
              <a:t>D2L Confidential</a:t>
            </a:r>
          </a:p>
        </p:txBody>
      </p:sp>
    </p:spTree>
    <p:extLst>
      <p:ext uri="{BB962C8B-B14F-4D97-AF65-F5344CB8AC3E}">
        <p14:creationId xmlns:p14="http://schemas.microsoft.com/office/powerpoint/2010/main" val="2797560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0CA5B70-3DB0-0B47-BB38-8F3694CB53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25430"/>
          <a:stretch/>
        </p:blipFill>
        <p:spPr>
          <a:xfrm flipH="1">
            <a:off x="-1" y="0"/>
            <a:ext cx="5859118" cy="515032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BC81859-B192-A346-B351-2ABF40BBBEC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2" cy="5150324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F253667F-66D8-DB48-82CF-01323C5A10B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44986" y="1875091"/>
            <a:ext cx="4278397" cy="13430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000" b="1" i="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Implementation Services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27E776BD-662C-E242-8044-1552FC7D48B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44986" y="3376831"/>
            <a:ext cx="4278397" cy="80031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 b="0" i="0">
                <a:solidFill>
                  <a:schemeClr val="bg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Presenter Name</a:t>
            </a:r>
            <a:br>
              <a:rPr lang="en-US"/>
            </a:br>
            <a:r>
              <a:rPr lang="en-US"/>
              <a:t>Title</a:t>
            </a:r>
            <a:br>
              <a:rPr lang="en-US"/>
            </a:br>
            <a:r>
              <a:rPr lang="en-US"/>
              <a:t>Date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A010C1-6596-A949-A2E2-C78E4572964E}"/>
              </a:ext>
            </a:extLst>
          </p:cNvPr>
          <p:cNvSpPr txBox="1"/>
          <p:nvPr userDrawn="1"/>
        </p:nvSpPr>
        <p:spPr>
          <a:xfrm>
            <a:off x="8029989" y="4947293"/>
            <a:ext cx="920883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25">
                <a:solidFill>
                  <a:srgbClr val="C8C7C9"/>
                </a:solidFill>
              </a:rPr>
              <a:t>D2L Confidential</a:t>
            </a:r>
          </a:p>
        </p:txBody>
      </p:sp>
    </p:spTree>
    <p:extLst>
      <p:ext uri="{BB962C8B-B14F-4D97-AF65-F5344CB8AC3E}">
        <p14:creationId xmlns:p14="http://schemas.microsoft.com/office/powerpoint/2010/main" val="1941422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23EBF095-530D-694E-A9C5-7FF8021B30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3747"/>
          <a:stretch/>
        </p:blipFill>
        <p:spPr>
          <a:xfrm>
            <a:off x="0" y="0"/>
            <a:ext cx="6665233" cy="51435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9B0D252-D630-824A-82AB-491090F5BFB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F253667F-66D8-DB48-82CF-01323C5A10B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44986" y="1875091"/>
            <a:ext cx="4278397" cy="13430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000" b="1" i="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27E776BD-662C-E242-8044-1552FC7D48B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44986" y="3376831"/>
            <a:ext cx="4278397" cy="80031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 b="0" i="0">
                <a:solidFill>
                  <a:schemeClr val="bg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Presenter Name</a:t>
            </a:r>
            <a:br>
              <a:rPr lang="en-US"/>
            </a:br>
            <a:r>
              <a:rPr lang="en-US"/>
              <a:t>Title</a:t>
            </a:r>
            <a:br>
              <a:rPr lang="en-US"/>
            </a:br>
            <a:r>
              <a:rPr lang="en-US"/>
              <a:t>Date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49014CA-4EB6-C04A-88F8-6BB807C2F739}"/>
              </a:ext>
            </a:extLst>
          </p:cNvPr>
          <p:cNvSpPr txBox="1"/>
          <p:nvPr userDrawn="1"/>
        </p:nvSpPr>
        <p:spPr>
          <a:xfrm>
            <a:off x="8029989" y="4947293"/>
            <a:ext cx="920883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25">
                <a:solidFill>
                  <a:srgbClr val="C8C7C9"/>
                </a:solidFill>
              </a:rPr>
              <a:t>D2L Confidential</a:t>
            </a:r>
          </a:p>
        </p:txBody>
      </p:sp>
    </p:spTree>
    <p:extLst>
      <p:ext uri="{BB962C8B-B14F-4D97-AF65-F5344CB8AC3E}">
        <p14:creationId xmlns:p14="http://schemas.microsoft.com/office/powerpoint/2010/main" val="1709597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779E4-9019-0A4D-AA33-AF48363A71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295403-5749-7340-A6CC-4A81F10FE0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0913FF-08F9-CA47-A0BB-1095573DAF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72D3B-3E3E-8046-B24F-D2CCD93FCD7B}" type="datetimeFigureOut">
              <a:rPr lang="en-US" smtClean="0"/>
              <a:t>12/21/2020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A89D2F-9EBB-494C-BAD9-055AB29A2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BD8467-5067-BA41-A300-5A7C7F6EF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7A4C4-14E9-474B-8EE1-0975C43F5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069987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range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60748" y="1014609"/>
            <a:ext cx="8254603" cy="3627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8"/>
          <p:cNvSpPr>
            <a:spLocks noGrp="1"/>
          </p:cNvSpPr>
          <p:nvPr>
            <p:ph type="title"/>
          </p:nvPr>
        </p:nvSpPr>
        <p:spPr>
          <a:xfrm>
            <a:off x="260798" y="244867"/>
            <a:ext cx="8254553" cy="5630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66701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Orange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8"/>
          <p:cNvSpPr>
            <a:spLocks noGrp="1"/>
          </p:cNvSpPr>
          <p:nvPr>
            <p:ph type="title" hasCustomPrompt="1"/>
          </p:nvPr>
        </p:nvSpPr>
        <p:spPr>
          <a:xfrm>
            <a:off x="260798" y="244867"/>
            <a:ext cx="8254553" cy="5630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2420187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7E67F98-B714-D041-A04C-4C2035C1560B}"/>
              </a:ext>
            </a:extLst>
          </p:cNvPr>
          <p:cNvSpPr/>
          <p:nvPr userDrawn="1"/>
        </p:nvSpPr>
        <p:spPr>
          <a:xfrm>
            <a:off x="957470" y="2458350"/>
            <a:ext cx="8186530" cy="1656449"/>
          </a:xfrm>
          <a:prstGeom prst="rect">
            <a:avLst/>
          </a:prstGeom>
          <a:solidFill>
            <a:srgbClr val="E151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solidFill>
                <a:schemeClr val="tx1"/>
              </a:solidFill>
            </a:endParaRP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446CEFB1-B3B9-2A4D-8B9E-1DE93352145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66504" y="2433251"/>
            <a:ext cx="3056286" cy="969496"/>
          </a:xfrm>
          <a:prstGeom prst="rect">
            <a:avLst/>
          </a:prstGeom>
          <a:noFill/>
          <a:ln w="57150" cap="sq">
            <a:noFill/>
            <a:miter lim="800000"/>
          </a:ln>
        </p:spPr>
        <p:txBody>
          <a:bodyPr wrap="none" lIns="274320" tIns="274320" rIns="274320" bIns="274320" anchor="b">
            <a:spAutoFit/>
          </a:bodyPr>
          <a:lstStyle>
            <a:lvl1pPr marL="0" indent="0" algn="r">
              <a:buNone/>
              <a:defRPr sz="3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Main Heading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D03F8AD-821E-9140-89B0-E4D56C91A66B}"/>
              </a:ext>
            </a:extLst>
          </p:cNvPr>
          <p:cNvSpPr/>
          <p:nvPr userDrawn="1"/>
        </p:nvSpPr>
        <p:spPr>
          <a:xfrm>
            <a:off x="6894576" y="3734278"/>
            <a:ext cx="1291955" cy="6962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DDFFDA72-313A-E246-BD25-B61383E0BC0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35094" y="2955225"/>
            <a:ext cx="1887696" cy="803297"/>
          </a:xfrm>
          <a:prstGeom prst="rect">
            <a:avLst/>
          </a:prstGeom>
          <a:noFill/>
          <a:ln w="57150" cap="sq">
            <a:noFill/>
            <a:miter lim="800000"/>
          </a:ln>
        </p:spPr>
        <p:txBody>
          <a:bodyPr wrap="none" lIns="274320" tIns="274320" rIns="274320" bIns="274320" anchor="b">
            <a:sp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Sub Heading</a:t>
            </a:r>
          </a:p>
        </p:txBody>
      </p:sp>
    </p:spTree>
    <p:extLst>
      <p:ext uri="{BB962C8B-B14F-4D97-AF65-F5344CB8AC3E}">
        <p14:creationId xmlns:p14="http://schemas.microsoft.com/office/powerpoint/2010/main" val="2545038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7E67F98-B714-D041-A04C-4C2035C1560B}"/>
              </a:ext>
            </a:extLst>
          </p:cNvPr>
          <p:cNvSpPr/>
          <p:nvPr userDrawn="1"/>
        </p:nvSpPr>
        <p:spPr>
          <a:xfrm>
            <a:off x="957470" y="2458350"/>
            <a:ext cx="8186530" cy="1656449"/>
          </a:xfrm>
          <a:prstGeom prst="rect">
            <a:avLst/>
          </a:prstGeom>
          <a:solidFill>
            <a:srgbClr val="8478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solidFill>
                <a:schemeClr val="tx1"/>
              </a:solidFill>
            </a:endParaRP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446CEFB1-B3B9-2A4D-8B9E-1DE93352145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66504" y="2433251"/>
            <a:ext cx="3056286" cy="969496"/>
          </a:xfrm>
          <a:prstGeom prst="rect">
            <a:avLst/>
          </a:prstGeom>
          <a:noFill/>
          <a:ln w="57150" cap="sq">
            <a:noFill/>
            <a:miter lim="800000"/>
          </a:ln>
        </p:spPr>
        <p:txBody>
          <a:bodyPr wrap="none" lIns="274320" tIns="274320" rIns="274320" bIns="274320" anchor="b">
            <a:spAutoFit/>
          </a:bodyPr>
          <a:lstStyle>
            <a:lvl1pPr marL="0" indent="0" algn="r">
              <a:buNone/>
              <a:defRPr sz="3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Main Heading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D03F8AD-821E-9140-89B0-E4D56C91A66B}"/>
              </a:ext>
            </a:extLst>
          </p:cNvPr>
          <p:cNvSpPr/>
          <p:nvPr userDrawn="1"/>
        </p:nvSpPr>
        <p:spPr>
          <a:xfrm>
            <a:off x="6894576" y="3734278"/>
            <a:ext cx="1291955" cy="6962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DDFFDA72-313A-E246-BD25-B61383E0BC0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35094" y="2955225"/>
            <a:ext cx="1887696" cy="803297"/>
          </a:xfrm>
          <a:prstGeom prst="rect">
            <a:avLst/>
          </a:prstGeom>
          <a:noFill/>
          <a:ln w="57150" cap="sq">
            <a:noFill/>
            <a:miter lim="800000"/>
          </a:ln>
        </p:spPr>
        <p:txBody>
          <a:bodyPr wrap="none" lIns="274320" tIns="274320" rIns="274320" bIns="274320" anchor="b">
            <a:sp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Sub Heading</a:t>
            </a:r>
          </a:p>
        </p:txBody>
      </p:sp>
    </p:spTree>
    <p:extLst>
      <p:ext uri="{BB962C8B-B14F-4D97-AF65-F5344CB8AC3E}">
        <p14:creationId xmlns:p14="http://schemas.microsoft.com/office/powerpoint/2010/main" val="2047932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7E67F98-B714-D041-A04C-4C2035C1560B}"/>
              </a:ext>
            </a:extLst>
          </p:cNvPr>
          <p:cNvSpPr/>
          <p:nvPr userDrawn="1"/>
        </p:nvSpPr>
        <p:spPr>
          <a:xfrm>
            <a:off x="957470" y="2458350"/>
            <a:ext cx="8186530" cy="1656449"/>
          </a:xfrm>
          <a:prstGeom prst="rect">
            <a:avLst/>
          </a:prstGeom>
          <a:solidFill>
            <a:srgbClr val="2AA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solidFill>
                <a:schemeClr val="tx1"/>
              </a:solidFill>
            </a:endParaRP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446CEFB1-B3B9-2A4D-8B9E-1DE93352145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66504" y="2433251"/>
            <a:ext cx="3056286" cy="969496"/>
          </a:xfrm>
          <a:prstGeom prst="rect">
            <a:avLst/>
          </a:prstGeom>
          <a:noFill/>
          <a:ln w="57150" cap="sq">
            <a:noFill/>
            <a:miter lim="800000"/>
          </a:ln>
        </p:spPr>
        <p:txBody>
          <a:bodyPr wrap="none" lIns="274320" tIns="274320" rIns="274320" bIns="274320" anchor="b">
            <a:spAutoFit/>
          </a:bodyPr>
          <a:lstStyle>
            <a:lvl1pPr marL="0" indent="0" algn="r">
              <a:buNone/>
              <a:defRPr sz="3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Main Heading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D03F8AD-821E-9140-89B0-E4D56C91A66B}"/>
              </a:ext>
            </a:extLst>
          </p:cNvPr>
          <p:cNvSpPr/>
          <p:nvPr userDrawn="1"/>
        </p:nvSpPr>
        <p:spPr>
          <a:xfrm>
            <a:off x="6894576" y="3734278"/>
            <a:ext cx="1291955" cy="6962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DDFFDA72-313A-E246-BD25-B61383E0BC0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35094" y="2955225"/>
            <a:ext cx="1887696" cy="803297"/>
          </a:xfrm>
          <a:prstGeom prst="rect">
            <a:avLst/>
          </a:prstGeom>
          <a:noFill/>
          <a:ln w="57150" cap="sq">
            <a:noFill/>
            <a:miter lim="800000"/>
          </a:ln>
        </p:spPr>
        <p:txBody>
          <a:bodyPr wrap="none" lIns="274320" tIns="274320" rIns="274320" bIns="274320" anchor="b">
            <a:sp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Sub Heading</a:t>
            </a:r>
          </a:p>
        </p:txBody>
      </p:sp>
    </p:spTree>
    <p:extLst>
      <p:ext uri="{BB962C8B-B14F-4D97-AF65-F5344CB8AC3E}">
        <p14:creationId xmlns:p14="http://schemas.microsoft.com/office/powerpoint/2010/main" val="2872963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7E67F98-B714-D041-A04C-4C2035C1560B}"/>
              </a:ext>
            </a:extLst>
          </p:cNvPr>
          <p:cNvSpPr/>
          <p:nvPr userDrawn="1"/>
        </p:nvSpPr>
        <p:spPr>
          <a:xfrm>
            <a:off x="957470" y="2458350"/>
            <a:ext cx="8186530" cy="1656449"/>
          </a:xfrm>
          <a:prstGeom prst="rect">
            <a:avLst/>
          </a:prstGeom>
          <a:solidFill>
            <a:srgbClr val="3AB8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solidFill>
                <a:schemeClr val="tx1"/>
              </a:solidFill>
            </a:endParaRP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446CEFB1-B3B9-2A4D-8B9E-1DE93352145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66504" y="2433251"/>
            <a:ext cx="3056286" cy="969496"/>
          </a:xfrm>
          <a:prstGeom prst="rect">
            <a:avLst/>
          </a:prstGeom>
          <a:noFill/>
          <a:ln w="57150" cap="sq">
            <a:noFill/>
            <a:miter lim="800000"/>
          </a:ln>
        </p:spPr>
        <p:txBody>
          <a:bodyPr wrap="none" lIns="274320" tIns="274320" rIns="274320" bIns="274320" anchor="b">
            <a:spAutoFit/>
          </a:bodyPr>
          <a:lstStyle>
            <a:lvl1pPr marL="0" indent="0" algn="r">
              <a:buNone/>
              <a:defRPr sz="3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Main Heading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D03F8AD-821E-9140-89B0-E4D56C91A66B}"/>
              </a:ext>
            </a:extLst>
          </p:cNvPr>
          <p:cNvSpPr/>
          <p:nvPr userDrawn="1"/>
        </p:nvSpPr>
        <p:spPr>
          <a:xfrm>
            <a:off x="6894576" y="3734278"/>
            <a:ext cx="1291955" cy="6962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DDFFDA72-313A-E246-BD25-B61383E0BC0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35094" y="2955225"/>
            <a:ext cx="1887696" cy="803297"/>
          </a:xfrm>
          <a:prstGeom prst="rect">
            <a:avLst/>
          </a:prstGeom>
          <a:noFill/>
          <a:ln w="57150" cap="sq">
            <a:noFill/>
            <a:miter lim="800000"/>
          </a:ln>
        </p:spPr>
        <p:txBody>
          <a:bodyPr wrap="none" lIns="274320" tIns="274320" rIns="274320" bIns="274320" anchor="b">
            <a:sp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Sub Heading</a:t>
            </a:r>
          </a:p>
        </p:txBody>
      </p:sp>
    </p:spTree>
    <p:extLst>
      <p:ext uri="{BB962C8B-B14F-4D97-AF65-F5344CB8AC3E}">
        <p14:creationId xmlns:p14="http://schemas.microsoft.com/office/powerpoint/2010/main" val="1807354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0DDF520-BD82-314B-B66C-655B4F924A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436"/>
          <a:stretch/>
        </p:blipFill>
        <p:spPr>
          <a:xfrm>
            <a:off x="2125981" y="-13189"/>
            <a:ext cx="7018019" cy="515668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3A9BDFE-8421-8344-9221-7BEFE5EB6D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17105"/>
          <a:stretch/>
        </p:blipFill>
        <p:spPr>
          <a:xfrm>
            <a:off x="2738956" y="-17921"/>
            <a:ext cx="6405044" cy="5156688"/>
          </a:xfrm>
          <a:prstGeom prst="rect">
            <a:avLst/>
          </a:prstGeom>
        </p:spPr>
      </p:pic>
      <p:sp>
        <p:nvSpPr>
          <p:cNvPr id="5" name="Freeform 4">
            <a:extLst>
              <a:ext uri="{FF2B5EF4-FFF2-40B4-BE49-F238E27FC236}">
                <a16:creationId xmlns:a16="http://schemas.microsoft.com/office/drawing/2014/main" id="{87EE6D4C-F8E6-0942-B247-8F8AF7A902D8}"/>
              </a:ext>
            </a:extLst>
          </p:cNvPr>
          <p:cNvSpPr/>
          <p:nvPr userDrawn="1"/>
        </p:nvSpPr>
        <p:spPr>
          <a:xfrm flipH="1">
            <a:off x="0" y="-22304"/>
            <a:ext cx="6126480" cy="5165804"/>
          </a:xfrm>
          <a:custGeom>
            <a:avLst/>
            <a:gdLst>
              <a:gd name="connsiteX0" fmla="*/ 2684207 w 8288594"/>
              <a:gd name="connsiteY0" fmla="*/ 0 h 6902245"/>
              <a:gd name="connsiteX1" fmla="*/ 8288594 w 8288594"/>
              <a:gd name="connsiteY1" fmla="*/ 0 h 6902245"/>
              <a:gd name="connsiteX2" fmla="*/ 8273845 w 8288594"/>
              <a:gd name="connsiteY2" fmla="*/ 6902245 h 6902245"/>
              <a:gd name="connsiteX3" fmla="*/ 1312607 w 8288594"/>
              <a:gd name="connsiteY3" fmla="*/ 6902245 h 6902245"/>
              <a:gd name="connsiteX4" fmla="*/ 0 w 8288594"/>
              <a:gd name="connsiteY4" fmla="*/ 4572000 h 6902245"/>
              <a:gd name="connsiteX5" fmla="*/ 2684207 w 8288594"/>
              <a:gd name="connsiteY5" fmla="*/ 0 h 6902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88594" h="6902245">
                <a:moveTo>
                  <a:pt x="2684207" y="0"/>
                </a:moveTo>
                <a:lnTo>
                  <a:pt x="8288594" y="0"/>
                </a:lnTo>
                <a:cubicBezTo>
                  <a:pt x="8283678" y="2300748"/>
                  <a:pt x="8278761" y="4601497"/>
                  <a:pt x="8273845" y="6902245"/>
                </a:cubicBezTo>
                <a:lnTo>
                  <a:pt x="1312607" y="6902245"/>
                </a:lnTo>
                <a:lnTo>
                  <a:pt x="0" y="4572000"/>
                </a:lnTo>
                <a:lnTo>
                  <a:pt x="2684207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F60F390-3205-2A4F-B6B0-64ECA81ED78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5312" y="0"/>
            <a:ext cx="928688" cy="5143500"/>
          </a:xfrm>
          <a:prstGeom prst="rect">
            <a:avLst/>
          </a:prstGeom>
        </p:spPr>
      </p:pic>
      <p:sp>
        <p:nvSpPr>
          <p:cNvPr id="8" name="Title Placeholder 8">
            <a:extLst>
              <a:ext uri="{FF2B5EF4-FFF2-40B4-BE49-F238E27FC236}">
                <a16:creationId xmlns:a16="http://schemas.microsoft.com/office/drawing/2014/main" id="{6B968572-3E79-0B49-9254-702D0C15F7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0799" y="244867"/>
            <a:ext cx="1994722" cy="5630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Title Here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18DBE6-3131-9C49-AECA-9E9EC71D14C7}"/>
              </a:ext>
            </a:extLst>
          </p:cNvPr>
          <p:cNvSpPr txBox="1"/>
          <p:nvPr userDrawn="1"/>
        </p:nvSpPr>
        <p:spPr>
          <a:xfrm>
            <a:off x="8029989" y="4947293"/>
            <a:ext cx="920883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25">
                <a:solidFill>
                  <a:schemeClr val="tx1"/>
                </a:solidFill>
              </a:rPr>
              <a:t>D2L Confidential</a:t>
            </a:r>
          </a:p>
        </p:txBody>
      </p:sp>
    </p:spTree>
    <p:extLst>
      <p:ext uri="{BB962C8B-B14F-4D97-AF65-F5344CB8AC3E}">
        <p14:creationId xmlns:p14="http://schemas.microsoft.com/office/powerpoint/2010/main" val="3635911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range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60748" y="1014609"/>
            <a:ext cx="8254603" cy="3627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8"/>
          <p:cNvSpPr>
            <a:spLocks noGrp="1"/>
          </p:cNvSpPr>
          <p:nvPr>
            <p:ph type="title"/>
          </p:nvPr>
        </p:nvSpPr>
        <p:spPr>
          <a:xfrm>
            <a:off x="260798" y="244867"/>
            <a:ext cx="8254553" cy="5630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77533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e Whit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60748" y="1014609"/>
            <a:ext cx="8254603" cy="3627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itle Placeholder 8"/>
          <p:cNvSpPr>
            <a:spLocks noGrp="1"/>
          </p:cNvSpPr>
          <p:nvPr>
            <p:ph type="title"/>
          </p:nvPr>
        </p:nvSpPr>
        <p:spPr>
          <a:xfrm>
            <a:off x="260798" y="244867"/>
            <a:ext cx="8254553" cy="5630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87149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 userDrawn="1">
            <p:ph type="pic" sz="quarter" idx="11"/>
          </p:nvPr>
        </p:nvSpPr>
        <p:spPr>
          <a:xfrm>
            <a:off x="2252244" y="-25992"/>
            <a:ext cx="3239854" cy="1619927"/>
          </a:xfrm>
          <a:custGeom>
            <a:avLst/>
            <a:gdLst>
              <a:gd name="connsiteX0" fmla="*/ 1 w 4319805"/>
              <a:gd name="connsiteY0" fmla="*/ 0 h 2159903"/>
              <a:gd name="connsiteX1" fmla="*/ 4319804 w 4319805"/>
              <a:gd name="connsiteY1" fmla="*/ 0 h 2159903"/>
              <a:gd name="connsiteX2" fmla="*/ 4319805 w 4319805"/>
              <a:gd name="connsiteY2" fmla="*/ 1 h 2159903"/>
              <a:gd name="connsiteX3" fmla="*/ 2159902 w 4319805"/>
              <a:gd name="connsiteY3" fmla="*/ 2159903 h 2159903"/>
              <a:gd name="connsiteX4" fmla="*/ 0 w 4319805"/>
              <a:gd name="connsiteY4" fmla="*/ 1 h 2159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19805" h="2159903">
                <a:moveTo>
                  <a:pt x="1" y="0"/>
                </a:moveTo>
                <a:lnTo>
                  <a:pt x="4319804" y="0"/>
                </a:lnTo>
                <a:lnTo>
                  <a:pt x="4319805" y="1"/>
                </a:lnTo>
                <a:lnTo>
                  <a:pt x="2159902" y="2159903"/>
                </a:lnTo>
                <a:lnTo>
                  <a:pt x="0" y="1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013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2"/>
          </p:nvPr>
        </p:nvSpPr>
        <p:spPr>
          <a:xfrm>
            <a:off x="4009520" y="128865"/>
            <a:ext cx="3239854" cy="3239854"/>
          </a:xfrm>
          <a:custGeom>
            <a:avLst/>
            <a:gdLst>
              <a:gd name="connsiteX0" fmla="*/ 2159902 w 4319805"/>
              <a:gd name="connsiteY0" fmla="*/ 0 h 4319805"/>
              <a:gd name="connsiteX1" fmla="*/ 4319805 w 4319805"/>
              <a:gd name="connsiteY1" fmla="*/ 2159903 h 4319805"/>
              <a:gd name="connsiteX2" fmla="*/ 2159902 w 4319805"/>
              <a:gd name="connsiteY2" fmla="*/ 4319805 h 4319805"/>
              <a:gd name="connsiteX3" fmla="*/ 0 w 4319805"/>
              <a:gd name="connsiteY3" fmla="*/ 2159903 h 4319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805" h="4319805">
                <a:moveTo>
                  <a:pt x="2159902" y="0"/>
                </a:moveTo>
                <a:lnTo>
                  <a:pt x="4319805" y="2159903"/>
                </a:lnTo>
                <a:lnTo>
                  <a:pt x="2159902" y="4319805"/>
                </a:lnTo>
                <a:lnTo>
                  <a:pt x="0" y="215990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013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5766796" y="1903647"/>
            <a:ext cx="3239854" cy="3239854"/>
          </a:xfrm>
          <a:custGeom>
            <a:avLst/>
            <a:gdLst>
              <a:gd name="connsiteX0" fmla="*/ 2159902 w 4319805"/>
              <a:gd name="connsiteY0" fmla="*/ 0 h 4319805"/>
              <a:gd name="connsiteX1" fmla="*/ 4319805 w 4319805"/>
              <a:gd name="connsiteY1" fmla="*/ 2159903 h 4319805"/>
              <a:gd name="connsiteX2" fmla="*/ 2159902 w 4319805"/>
              <a:gd name="connsiteY2" fmla="*/ 4319805 h 4319805"/>
              <a:gd name="connsiteX3" fmla="*/ 0 w 4319805"/>
              <a:gd name="connsiteY3" fmla="*/ 2159903 h 4319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805" h="4319805">
                <a:moveTo>
                  <a:pt x="2159902" y="0"/>
                </a:moveTo>
                <a:lnTo>
                  <a:pt x="4319805" y="2159903"/>
                </a:lnTo>
                <a:lnTo>
                  <a:pt x="2159902" y="4319805"/>
                </a:lnTo>
                <a:lnTo>
                  <a:pt x="0" y="215990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013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5766798" y="-25992"/>
            <a:ext cx="3239854" cy="1619927"/>
          </a:xfrm>
          <a:custGeom>
            <a:avLst/>
            <a:gdLst>
              <a:gd name="connsiteX0" fmla="*/ 1 w 4319805"/>
              <a:gd name="connsiteY0" fmla="*/ 0 h 2159903"/>
              <a:gd name="connsiteX1" fmla="*/ 4319804 w 4319805"/>
              <a:gd name="connsiteY1" fmla="*/ 0 h 2159903"/>
              <a:gd name="connsiteX2" fmla="*/ 4319805 w 4319805"/>
              <a:gd name="connsiteY2" fmla="*/ 1 h 2159903"/>
              <a:gd name="connsiteX3" fmla="*/ 2159902 w 4319805"/>
              <a:gd name="connsiteY3" fmla="*/ 2159903 h 2159903"/>
              <a:gd name="connsiteX4" fmla="*/ 0 w 4319805"/>
              <a:gd name="connsiteY4" fmla="*/ 1 h 2159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19805" h="2159903">
                <a:moveTo>
                  <a:pt x="1" y="0"/>
                </a:moveTo>
                <a:lnTo>
                  <a:pt x="4319804" y="0"/>
                </a:lnTo>
                <a:lnTo>
                  <a:pt x="4319805" y="1"/>
                </a:lnTo>
                <a:lnTo>
                  <a:pt x="2159902" y="2159903"/>
                </a:lnTo>
                <a:lnTo>
                  <a:pt x="0" y="1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013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5"/>
          </p:nvPr>
        </p:nvSpPr>
        <p:spPr>
          <a:xfrm>
            <a:off x="7524074" y="128864"/>
            <a:ext cx="1619927" cy="3239854"/>
          </a:xfrm>
          <a:custGeom>
            <a:avLst/>
            <a:gdLst>
              <a:gd name="connsiteX0" fmla="*/ 2159902 w 2159903"/>
              <a:gd name="connsiteY0" fmla="*/ 0 h 4319805"/>
              <a:gd name="connsiteX1" fmla="*/ 2159903 w 2159903"/>
              <a:gd name="connsiteY1" fmla="*/ 1 h 4319805"/>
              <a:gd name="connsiteX2" fmla="*/ 2159903 w 2159903"/>
              <a:gd name="connsiteY2" fmla="*/ 4319804 h 4319805"/>
              <a:gd name="connsiteX3" fmla="*/ 2159902 w 2159903"/>
              <a:gd name="connsiteY3" fmla="*/ 4319805 h 4319805"/>
              <a:gd name="connsiteX4" fmla="*/ 0 w 2159903"/>
              <a:gd name="connsiteY4" fmla="*/ 2159902 h 4319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9903" h="4319805">
                <a:moveTo>
                  <a:pt x="2159902" y="0"/>
                </a:moveTo>
                <a:lnTo>
                  <a:pt x="2159903" y="1"/>
                </a:lnTo>
                <a:lnTo>
                  <a:pt x="2159903" y="4319804"/>
                </a:lnTo>
                <a:lnTo>
                  <a:pt x="2159902" y="4319805"/>
                </a:lnTo>
                <a:lnTo>
                  <a:pt x="0" y="2159902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013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80446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19DE2-49C6-9B4C-8C44-C86B66994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4C324B-5185-8546-A33C-DB9D331671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B513AC-A4C6-D345-AF22-FF776591F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72D3B-3E3E-8046-B24F-D2CCD93FCD7B}" type="datetimeFigureOut">
              <a:rPr lang="en-US" smtClean="0"/>
              <a:t>12/21/2020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DD7202-339C-7945-9897-297CB464C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E226D3-873B-B340-AB28-4AC745CE1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7A4C4-14E9-474B-8EE1-0975C43F5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823891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 preserve="1">
  <p:cSld name="Blank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33ACA81-744E-0649-AA97-04A6BE2E691E}"/>
              </a:ext>
            </a:extLst>
          </p:cNvPr>
          <p:cNvSpPr txBox="1"/>
          <p:nvPr userDrawn="1"/>
        </p:nvSpPr>
        <p:spPr>
          <a:xfrm>
            <a:off x="299811" y="4687576"/>
            <a:ext cx="2116285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50">
                <a:solidFill>
                  <a:schemeClr val="bg1">
                    <a:lumMod val="50000"/>
                    <a:alpha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D2L Confidential   |   © 2019 D2L Corporation</a:t>
            </a:r>
          </a:p>
        </p:txBody>
      </p:sp>
    </p:spTree>
    <p:extLst>
      <p:ext uri="{BB962C8B-B14F-4D97-AF65-F5344CB8AC3E}">
        <p14:creationId xmlns:p14="http://schemas.microsoft.com/office/powerpoint/2010/main" val="1217820914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9C78B903-E2E1-884F-94FD-0498ABE69C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4602" y="209836"/>
            <a:ext cx="7646670" cy="539972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Header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7375119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Topics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2615;p504">
            <a:extLst>
              <a:ext uri="{FF2B5EF4-FFF2-40B4-BE49-F238E27FC236}">
                <a16:creationId xmlns:a16="http://schemas.microsoft.com/office/drawing/2014/main" id="{80F147BC-F1DB-1749-95E3-027342420CC1}"/>
              </a:ext>
            </a:extLst>
          </p:cNvPr>
          <p:cNvSpPr/>
          <p:nvPr userDrawn="1"/>
        </p:nvSpPr>
        <p:spPr>
          <a:xfrm rot="5653296">
            <a:off x="-522112" y="81198"/>
            <a:ext cx="5745470" cy="5044145"/>
          </a:xfrm>
          <a:prstGeom prst="blockArc">
            <a:avLst>
              <a:gd name="adj1" fmla="val 11521304"/>
              <a:gd name="adj2" fmla="val 20844257"/>
              <a:gd name="adj3" fmla="val 791"/>
            </a:avLst>
          </a:prstGeom>
          <a:solidFill>
            <a:srgbClr val="D8D8D8"/>
          </a:solidFill>
          <a:ln w="12700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51431" tIns="25706" rIns="51431" bIns="25706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endParaRPr sz="105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Text Placeholder 29">
            <a:extLst>
              <a:ext uri="{FF2B5EF4-FFF2-40B4-BE49-F238E27FC236}">
                <a16:creationId xmlns:a16="http://schemas.microsoft.com/office/drawing/2014/main" id="{72E1A37A-DE97-4F4C-8EF0-5740DFE12FB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61137" y="363899"/>
            <a:ext cx="2981885" cy="324072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16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CA"/>
              <a:t>Point One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9F80AE3-3BB8-BD4E-90E9-D68E345F9616}"/>
              </a:ext>
            </a:extLst>
          </p:cNvPr>
          <p:cNvCxnSpPr>
            <a:cxnSpLocks/>
          </p:cNvCxnSpPr>
          <p:nvPr userDrawn="1"/>
        </p:nvCxnSpPr>
        <p:spPr>
          <a:xfrm>
            <a:off x="4717158" y="738397"/>
            <a:ext cx="537281" cy="0"/>
          </a:xfrm>
          <a:prstGeom prst="line">
            <a:avLst/>
          </a:prstGeom>
          <a:ln w="63500">
            <a:solidFill>
              <a:srgbClr val="FF6B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 Placeholder 29">
            <a:extLst>
              <a:ext uri="{FF2B5EF4-FFF2-40B4-BE49-F238E27FC236}">
                <a16:creationId xmlns:a16="http://schemas.microsoft.com/office/drawing/2014/main" id="{0B23940D-5375-8348-AFA7-470885203FD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61137" y="4280579"/>
            <a:ext cx="2981885" cy="324072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16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CA"/>
              <a:t>Point Five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61CD650-FF56-1C41-8A5F-08251D8D36FD}"/>
              </a:ext>
            </a:extLst>
          </p:cNvPr>
          <p:cNvCxnSpPr>
            <a:cxnSpLocks/>
          </p:cNvCxnSpPr>
          <p:nvPr userDrawn="1"/>
        </p:nvCxnSpPr>
        <p:spPr>
          <a:xfrm>
            <a:off x="4717158" y="4655077"/>
            <a:ext cx="537281" cy="0"/>
          </a:xfrm>
          <a:prstGeom prst="line">
            <a:avLst/>
          </a:prstGeom>
          <a:ln w="635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29">
            <a:extLst>
              <a:ext uri="{FF2B5EF4-FFF2-40B4-BE49-F238E27FC236}">
                <a16:creationId xmlns:a16="http://schemas.microsoft.com/office/drawing/2014/main" id="{86FDE5D4-2944-7C4F-8362-992E6DF7ABD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12310" y="3381419"/>
            <a:ext cx="2981885" cy="324072"/>
          </a:xfrm>
          <a:prstGeom prst="rect">
            <a:avLst/>
          </a:prstGeom>
        </p:spPr>
        <p:txBody>
          <a:bodyPr anchor="ctr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CA"/>
              <a:t>Point Four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C628D333-CC69-4E44-B943-39C379AB7006}"/>
              </a:ext>
            </a:extLst>
          </p:cNvPr>
          <p:cNvCxnSpPr>
            <a:cxnSpLocks/>
          </p:cNvCxnSpPr>
          <p:nvPr userDrawn="1"/>
        </p:nvCxnSpPr>
        <p:spPr>
          <a:xfrm>
            <a:off x="5268331" y="3755917"/>
            <a:ext cx="537281" cy="0"/>
          </a:xfrm>
          <a:prstGeom prst="line">
            <a:avLst/>
          </a:prstGeom>
          <a:ln w="63500">
            <a:solidFill>
              <a:srgbClr val="FFBA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 Placeholder 29">
            <a:extLst>
              <a:ext uri="{FF2B5EF4-FFF2-40B4-BE49-F238E27FC236}">
                <a16:creationId xmlns:a16="http://schemas.microsoft.com/office/drawing/2014/main" id="{8D053276-E470-8642-A319-29714BBEC01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12310" y="1270679"/>
            <a:ext cx="2981885" cy="324072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16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CA"/>
              <a:t>Point Two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36E02496-6EEF-3942-AC9D-A55F0CF59CCA}"/>
              </a:ext>
            </a:extLst>
          </p:cNvPr>
          <p:cNvCxnSpPr>
            <a:cxnSpLocks/>
          </p:cNvCxnSpPr>
          <p:nvPr userDrawn="1"/>
        </p:nvCxnSpPr>
        <p:spPr>
          <a:xfrm>
            <a:off x="5268331" y="1645177"/>
            <a:ext cx="537281" cy="0"/>
          </a:xfrm>
          <a:prstGeom prst="line">
            <a:avLst/>
          </a:prstGeom>
          <a:ln w="63500">
            <a:solidFill>
              <a:srgbClr val="AFA1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 Placeholder 29">
            <a:extLst>
              <a:ext uri="{FF2B5EF4-FFF2-40B4-BE49-F238E27FC236}">
                <a16:creationId xmlns:a16="http://schemas.microsoft.com/office/drawing/2014/main" id="{3A5A3EC7-9A72-344F-A6C4-842269B6165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02043" y="2329859"/>
            <a:ext cx="2981885" cy="324072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16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CA"/>
              <a:t>Point Three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BB57B557-4AD3-7E48-87E9-C32495056967}"/>
              </a:ext>
            </a:extLst>
          </p:cNvPr>
          <p:cNvCxnSpPr>
            <a:cxnSpLocks/>
          </p:cNvCxnSpPr>
          <p:nvPr userDrawn="1"/>
        </p:nvCxnSpPr>
        <p:spPr>
          <a:xfrm>
            <a:off x="5458063" y="2704357"/>
            <a:ext cx="537281" cy="0"/>
          </a:xfrm>
          <a:prstGeom prst="line">
            <a:avLst/>
          </a:prstGeom>
          <a:ln w="63500">
            <a:solidFill>
              <a:srgbClr val="8CCD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itle 1">
            <a:extLst>
              <a:ext uri="{FF2B5EF4-FFF2-40B4-BE49-F238E27FC236}">
                <a16:creationId xmlns:a16="http://schemas.microsoft.com/office/drawing/2014/main" id="{3E5BE97B-DDEF-6E48-9C48-9101000E90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85823" y="2016133"/>
            <a:ext cx="2241425" cy="880109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Header Goes Here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55150439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opics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2615;p504">
            <a:extLst>
              <a:ext uri="{FF2B5EF4-FFF2-40B4-BE49-F238E27FC236}">
                <a16:creationId xmlns:a16="http://schemas.microsoft.com/office/drawing/2014/main" id="{80F147BC-F1DB-1749-95E3-027342420CC1}"/>
              </a:ext>
            </a:extLst>
          </p:cNvPr>
          <p:cNvSpPr/>
          <p:nvPr userDrawn="1"/>
        </p:nvSpPr>
        <p:spPr>
          <a:xfrm rot="5653296">
            <a:off x="-522112" y="81198"/>
            <a:ext cx="5745470" cy="5044145"/>
          </a:xfrm>
          <a:prstGeom prst="blockArc">
            <a:avLst>
              <a:gd name="adj1" fmla="val 11521304"/>
              <a:gd name="adj2" fmla="val 20844257"/>
              <a:gd name="adj3" fmla="val 791"/>
            </a:avLst>
          </a:prstGeom>
          <a:solidFill>
            <a:srgbClr val="D8D8D8"/>
          </a:solidFill>
          <a:ln w="12700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51431" tIns="25706" rIns="51431" bIns="25706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endParaRPr sz="105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Text Placeholder 29">
            <a:extLst>
              <a:ext uri="{FF2B5EF4-FFF2-40B4-BE49-F238E27FC236}">
                <a16:creationId xmlns:a16="http://schemas.microsoft.com/office/drawing/2014/main" id="{72E1A37A-DE97-4F4C-8EF0-5740DFE12FB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08790" y="244918"/>
            <a:ext cx="2981885" cy="324072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16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CA"/>
              <a:t>Point One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9F80AE3-3BB8-BD4E-90E9-D68E345F9616}"/>
              </a:ext>
            </a:extLst>
          </p:cNvPr>
          <p:cNvCxnSpPr>
            <a:cxnSpLocks/>
          </p:cNvCxnSpPr>
          <p:nvPr userDrawn="1"/>
        </p:nvCxnSpPr>
        <p:spPr>
          <a:xfrm>
            <a:off x="4564810" y="619416"/>
            <a:ext cx="537281" cy="0"/>
          </a:xfrm>
          <a:prstGeom prst="line">
            <a:avLst/>
          </a:prstGeom>
          <a:ln w="63500">
            <a:solidFill>
              <a:srgbClr val="FF6B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itle 1">
            <a:extLst>
              <a:ext uri="{FF2B5EF4-FFF2-40B4-BE49-F238E27FC236}">
                <a16:creationId xmlns:a16="http://schemas.microsoft.com/office/drawing/2014/main" id="{3E5BE97B-DDEF-6E48-9C48-9101000E90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85823" y="2016133"/>
            <a:ext cx="2241425" cy="880109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Header Goes Here</a:t>
            </a:r>
            <a:endParaRPr lang="en-CA"/>
          </a:p>
        </p:txBody>
      </p:sp>
      <p:sp>
        <p:nvSpPr>
          <p:cNvPr id="20" name="Text Placeholder 29">
            <a:extLst>
              <a:ext uri="{FF2B5EF4-FFF2-40B4-BE49-F238E27FC236}">
                <a16:creationId xmlns:a16="http://schemas.microsoft.com/office/drawing/2014/main" id="{C1CB19B2-3E43-C54D-B909-272F3355FE0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08790" y="4389974"/>
            <a:ext cx="2981885" cy="324072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16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CA"/>
              <a:t>Point Six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2D3DB7D-CD18-CE41-8137-9B2A132DADAB}"/>
              </a:ext>
            </a:extLst>
          </p:cNvPr>
          <p:cNvCxnSpPr>
            <a:cxnSpLocks/>
          </p:cNvCxnSpPr>
          <p:nvPr userDrawn="1"/>
        </p:nvCxnSpPr>
        <p:spPr>
          <a:xfrm>
            <a:off x="4564810" y="4764472"/>
            <a:ext cx="537281" cy="0"/>
          </a:xfrm>
          <a:prstGeom prst="line">
            <a:avLst/>
          </a:prstGeom>
          <a:ln w="635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29">
            <a:extLst>
              <a:ext uri="{FF2B5EF4-FFF2-40B4-BE49-F238E27FC236}">
                <a16:creationId xmlns:a16="http://schemas.microsoft.com/office/drawing/2014/main" id="{BFBCD86F-1710-584D-AC8F-B0EA60868CB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18886" y="3663833"/>
            <a:ext cx="2981885" cy="324072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16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CA"/>
              <a:t>Point Five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2DC0079-39D7-8E4F-9FA6-95C1C143B43B}"/>
              </a:ext>
            </a:extLst>
          </p:cNvPr>
          <p:cNvCxnSpPr>
            <a:cxnSpLocks/>
          </p:cNvCxnSpPr>
          <p:nvPr userDrawn="1"/>
        </p:nvCxnSpPr>
        <p:spPr>
          <a:xfrm>
            <a:off x="5074906" y="4038331"/>
            <a:ext cx="537281" cy="0"/>
          </a:xfrm>
          <a:prstGeom prst="line">
            <a:avLst/>
          </a:prstGeom>
          <a:ln w="63500">
            <a:solidFill>
              <a:srgbClr val="FFBA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Placeholder 29">
            <a:extLst>
              <a:ext uri="{FF2B5EF4-FFF2-40B4-BE49-F238E27FC236}">
                <a16:creationId xmlns:a16="http://schemas.microsoft.com/office/drawing/2014/main" id="{F4E3EA69-10F3-CC46-9DDC-2EB86171FD1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18886" y="981145"/>
            <a:ext cx="2981885" cy="324072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16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CA"/>
              <a:t>Point Two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773A0F1-0E66-124B-9A2A-A4D252B7183A}"/>
              </a:ext>
            </a:extLst>
          </p:cNvPr>
          <p:cNvCxnSpPr>
            <a:cxnSpLocks/>
          </p:cNvCxnSpPr>
          <p:nvPr userDrawn="1"/>
        </p:nvCxnSpPr>
        <p:spPr>
          <a:xfrm>
            <a:off x="5074906" y="1355643"/>
            <a:ext cx="537281" cy="0"/>
          </a:xfrm>
          <a:prstGeom prst="line">
            <a:avLst/>
          </a:prstGeom>
          <a:ln w="63500">
            <a:solidFill>
              <a:srgbClr val="AFA1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29">
            <a:extLst>
              <a:ext uri="{FF2B5EF4-FFF2-40B4-BE49-F238E27FC236}">
                <a16:creationId xmlns:a16="http://schemas.microsoft.com/office/drawing/2014/main" id="{0D6F06BF-53F7-2E43-B55A-4B843DF1667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277441" y="2756156"/>
            <a:ext cx="2981885" cy="324072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16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CA"/>
              <a:t>Point Four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121F22E-4BE8-0647-8D17-EFCCDDF0F662}"/>
              </a:ext>
            </a:extLst>
          </p:cNvPr>
          <p:cNvCxnSpPr>
            <a:cxnSpLocks/>
          </p:cNvCxnSpPr>
          <p:nvPr userDrawn="1"/>
        </p:nvCxnSpPr>
        <p:spPr>
          <a:xfrm>
            <a:off x="5333461" y="3130655"/>
            <a:ext cx="537281" cy="0"/>
          </a:xfrm>
          <a:prstGeom prst="line">
            <a:avLst/>
          </a:prstGeom>
          <a:ln w="63500">
            <a:solidFill>
              <a:srgbClr val="EA82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DFF334C8-EAF2-DE4C-88D1-AC86522345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77441" y="1858565"/>
            <a:ext cx="2981885" cy="324072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16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CA"/>
              <a:t>Point Three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0CFAB36E-E0E8-A34B-8C68-F81000EDC0C5}"/>
              </a:ext>
            </a:extLst>
          </p:cNvPr>
          <p:cNvCxnSpPr>
            <a:cxnSpLocks/>
          </p:cNvCxnSpPr>
          <p:nvPr userDrawn="1"/>
        </p:nvCxnSpPr>
        <p:spPr>
          <a:xfrm>
            <a:off x="5333461" y="2233064"/>
            <a:ext cx="537281" cy="0"/>
          </a:xfrm>
          <a:prstGeom prst="line">
            <a:avLst/>
          </a:prstGeom>
          <a:ln w="63500">
            <a:solidFill>
              <a:srgbClr val="8CCD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8896399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3A9BDFE-8421-8344-9221-7BEFE5EB6D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38956" y="0"/>
            <a:ext cx="6405044" cy="5156688"/>
          </a:xfrm>
          <a:prstGeom prst="rect">
            <a:avLst/>
          </a:prstGeom>
        </p:spPr>
      </p:pic>
      <p:sp>
        <p:nvSpPr>
          <p:cNvPr id="5" name="Freeform 4">
            <a:extLst>
              <a:ext uri="{FF2B5EF4-FFF2-40B4-BE49-F238E27FC236}">
                <a16:creationId xmlns:a16="http://schemas.microsoft.com/office/drawing/2014/main" id="{87EE6D4C-F8E6-0942-B247-8F8AF7A902D8}"/>
              </a:ext>
            </a:extLst>
          </p:cNvPr>
          <p:cNvSpPr/>
          <p:nvPr userDrawn="1"/>
        </p:nvSpPr>
        <p:spPr>
          <a:xfrm flipH="1">
            <a:off x="0" y="0"/>
            <a:ext cx="6069039" cy="5156688"/>
          </a:xfrm>
          <a:custGeom>
            <a:avLst/>
            <a:gdLst>
              <a:gd name="connsiteX0" fmla="*/ 2684207 w 8288594"/>
              <a:gd name="connsiteY0" fmla="*/ 0 h 6902245"/>
              <a:gd name="connsiteX1" fmla="*/ 8288594 w 8288594"/>
              <a:gd name="connsiteY1" fmla="*/ 0 h 6902245"/>
              <a:gd name="connsiteX2" fmla="*/ 8273845 w 8288594"/>
              <a:gd name="connsiteY2" fmla="*/ 6902245 h 6902245"/>
              <a:gd name="connsiteX3" fmla="*/ 1312607 w 8288594"/>
              <a:gd name="connsiteY3" fmla="*/ 6902245 h 6902245"/>
              <a:gd name="connsiteX4" fmla="*/ 0 w 8288594"/>
              <a:gd name="connsiteY4" fmla="*/ 4572000 h 6902245"/>
              <a:gd name="connsiteX5" fmla="*/ 2684207 w 8288594"/>
              <a:gd name="connsiteY5" fmla="*/ 0 h 6902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88594" h="6902245">
                <a:moveTo>
                  <a:pt x="2684207" y="0"/>
                </a:moveTo>
                <a:lnTo>
                  <a:pt x="8288594" y="0"/>
                </a:lnTo>
                <a:cubicBezTo>
                  <a:pt x="8283678" y="2300748"/>
                  <a:pt x="8278761" y="4601497"/>
                  <a:pt x="8273845" y="6902245"/>
                </a:cubicBezTo>
                <a:lnTo>
                  <a:pt x="1312607" y="6902245"/>
                </a:lnTo>
                <a:lnTo>
                  <a:pt x="0" y="4572000"/>
                </a:lnTo>
                <a:lnTo>
                  <a:pt x="2684207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F60F390-3205-2A4F-B6B0-64ECA81ED78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5312" y="0"/>
            <a:ext cx="928688" cy="5143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DAC195C-E7AF-E843-BCF0-F4EA4C6E88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8392" y="2650524"/>
            <a:ext cx="3856853" cy="69446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000">
                <a:solidFill>
                  <a:srgbClr val="565A5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Heading</a:t>
            </a:r>
            <a:endParaRPr lang="en-CA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3EB381C-6406-3E43-8C81-4707C374C6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58392" y="3524394"/>
            <a:ext cx="4653863" cy="8220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858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0287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3716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Sub Head</a:t>
            </a:r>
            <a:endParaRPr lang="en-CA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1EB6120-8BC2-6849-A7EE-EA4CC1A695A9}"/>
              </a:ext>
            </a:extLst>
          </p:cNvPr>
          <p:cNvCxnSpPr/>
          <p:nvPr userDrawn="1"/>
        </p:nvCxnSpPr>
        <p:spPr>
          <a:xfrm>
            <a:off x="1024810" y="3398477"/>
            <a:ext cx="676532" cy="0"/>
          </a:xfrm>
          <a:prstGeom prst="line">
            <a:avLst/>
          </a:prstGeom>
          <a:ln w="635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8951FA0F-5089-5344-AEAD-858D2FD4E483}"/>
              </a:ext>
            </a:extLst>
          </p:cNvPr>
          <p:cNvSpPr txBox="1"/>
          <p:nvPr userDrawn="1"/>
        </p:nvSpPr>
        <p:spPr>
          <a:xfrm>
            <a:off x="164345" y="4806109"/>
            <a:ext cx="2116285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50">
                <a:solidFill>
                  <a:schemeClr val="bg1">
                    <a:lumMod val="50000"/>
                    <a:alpha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D2L Confidential   |   © 2019 D2L Corporation</a:t>
            </a:r>
          </a:p>
        </p:txBody>
      </p:sp>
    </p:spTree>
    <p:extLst>
      <p:ext uri="{BB962C8B-B14F-4D97-AF65-F5344CB8AC3E}">
        <p14:creationId xmlns:p14="http://schemas.microsoft.com/office/powerpoint/2010/main" val="108668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 Member 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5B226D7-D85A-3648-9FEE-A2E20EAEF7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02238" y="0"/>
            <a:ext cx="7739063" cy="5143500"/>
          </a:xfrm>
          <a:prstGeom prst="rect">
            <a:avLst/>
          </a:prstGeom>
        </p:spPr>
      </p:pic>
      <p:sp>
        <p:nvSpPr>
          <p:cNvPr id="5" name="Freeform 4">
            <a:extLst>
              <a:ext uri="{FF2B5EF4-FFF2-40B4-BE49-F238E27FC236}">
                <a16:creationId xmlns:a16="http://schemas.microsoft.com/office/drawing/2014/main" id="{87EE6D4C-F8E6-0942-B247-8F8AF7A902D8}"/>
              </a:ext>
            </a:extLst>
          </p:cNvPr>
          <p:cNvSpPr/>
          <p:nvPr userDrawn="1"/>
        </p:nvSpPr>
        <p:spPr>
          <a:xfrm flipH="1">
            <a:off x="0" y="0"/>
            <a:ext cx="6069039" cy="5156688"/>
          </a:xfrm>
          <a:custGeom>
            <a:avLst/>
            <a:gdLst>
              <a:gd name="connsiteX0" fmla="*/ 2684207 w 8288594"/>
              <a:gd name="connsiteY0" fmla="*/ 0 h 6902245"/>
              <a:gd name="connsiteX1" fmla="*/ 8288594 w 8288594"/>
              <a:gd name="connsiteY1" fmla="*/ 0 h 6902245"/>
              <a:gd name="connsiteX2" fmla="*/ 8273845 w 8288594"/>
              <a:gd name="connsiteY2" fmla="*/ 6902245 h 6902245"/>
              <a:gd name="connsiteX3" fmla="*/ 1312607 w 8288594"/>
              <a:gd name="connsiteY3" fmla="*/ 6902245 h 6902245"/>
              <a:gd name="connsiteX4" fmla="*/ 0 w 8288594"/>
              <a:gd name="connsiteY4" fmla="*/ 4572000 h 6902245"/>
              <a:gd name="connsiteX5" fmla="*/ 2684207 w 8288594"/>
              <a:gd name="connsiteY5" fmla="*/ 0 h 6902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88594" h="6902245">
                <a:moveTo>
                  <a:pt x="2684207" y="0"/>
                </a:moveTo>
                <a:lnTo>
                  <a:pt x="8288594" y="0"/>
                </a:lnTo>
                <a:cubicBezTo>
                  <a:pt x="8283678" y="2300748"/>
                  <a:pt x="8278761" y="4601497"/>
                  <a:pt x="8273845" y="6902245"/>
                </a:cubicBezTo>
                <a:lnTo>
                  <a:pt x="1312607" y="6902245"/>
                </a:lnTo>
                <a:lnTo>
                  <a:pt x="0" y="4572000"/>
                </a:lnTo>
                <a:lnTo>
                  <a:pt x="2684207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F60F390-3205-2A4F-B6B0-64ECA81ED78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5312" y="0"/>
            <a:ext cx="928688" cy="5143500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3EB381C-6406-3E43-8C81-4707C374C6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84734" y="1437763"/>
            <a:ext cx="3487266" cy="2767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858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0287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3716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951FA0F-5089-5344-AEAD-858D2FD4E483}"/>
              </a:ext>
            </a:extLst>
          </p:cNvPr>
          <p:cNvSpPr txBox="1"/>
          <p:nvPr userDrawn="1"/>
        </p:nvSpPr>
        <p:spPr>
          <a:xfrm>
            <a:off x="164345" y="4806109"/>
            <a:ext cx="2116285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50">
                <a:solidFill>
                  <a:schemeClr val="bg1">
                    <a:lumMod val="50000"/>
                    <a:alpha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D2L Confidential   |   © 2019 D2L Corporation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D08AA47-899E-7D4A-914D-C843B34A99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4602" y="209836"/>
            <a:ext cx="3688663" cy="539972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Header</a:t>
            </a:r>
            <a:endParaRPr lang="en-CA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61691D2-69C7-7647-894A-402C4A857F6D}"/>
              </a:ext>
            </a:extLst>
          </p:cNvPr>
          <p:cNvCxnSpPr/>
          <p:nvPr userDrawn="1"/>
        </p:nvCxnSpPr>
        <p:spPr>
          <a:xfrm>
            <a:off x="316150" y="747069"/>
            <a:ext cx="676532" cy="0"/>
          </a:xfrm>
          <a:prstGeom prst="line">
            <a:avLst/>
          </a:prstGeom>
          <a:ln w="635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12">
            <a:extLst>
              <a:ext uri="{FF2B5EF4-FFF2-40B4-BE49-F238E27FC236}">
                <a16:creationId xmlns:a16="http://schemas.microsoft.com/office/drawing/2014/main" id="{D2843B2A-7CAA-0644-AB57-4A043483FDF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84734" y="1740322"/>
            <a:ext cx="3487266" cy="2767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858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0287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3716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8" name="Text Placeholder 12">
            <a:extLst>
              <a:ext uri="{FF2B5EF4-FFF2-40B4-BE49-F238E27FC236}">
                <a16:creationId xmlns:a16="http://schemas.microsoft.com/office/drawing/2014/main" id="{A5DECA43-1AFA-5A47-8C8E-9ED4EE883CF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84734" y="2567316"/>
            <a:ext cx="3487266" cy="2767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858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0287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3716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30" name="Text Placeholder 12">
            <a:extLst>
              <a:ext uri="{FF2B5EF4-FFF2-40B4-BE49-F238E27FC236}">
                <a16:creationId xmlns:a16="http://schemas.microsoft.com/office/drawing/2014/main" id="{6918F89A-1821-DF49-8AFD-5C91B651DD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84734" y="2869875"/>
            <a:ext cx="3487266" cy="2767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858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0287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3716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31" name="Text Placeholder 12">
            <a:extLst>
              <a:ext uri="{FF2B5EF4-FFF2-40B4-BE49-F238E27FC236}">
                <a16:creationId xmlns:a16="http://schemas.microsoft.com/office/drawing/2014/main" id="{91459DED-E6B6-8F4B-A861-486128531A4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84734" y="3696869"/>
            <a:ext cx="3487266" cy="2767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858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0287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3716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33" name="Text Placeholder 12">
            <a:extLst>
              <a:ext uri="{FF2B5EF4-FFF2-40B4-BE49-F238E27FC236}">
                <a16:creationId xmlns:a16="http://schemas.microsoft.com/office/drawing/2014/main" id="{091C9B81-BCBD-E749-9EA1-C93646503E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84734" y="3999428"/>
            <a:ext cx="3487266" cy="2767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858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0287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3716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4090818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 preserve="1" userDrawn="1">
  <p:cSld name="Agenda">
    <p:spTree>
      <p:nvGrpSpPr>
        <p:cNvPr id="1" name="Shape 2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2131;p446">
            <a:extLst>
              <a:ext uri="{FF2B5EF4-FFF2-40B4-BE49-F238E27FC236}">
                <a16:creationId xmlns:a16="http://schemas.microsoft.com/office/drawing/2014/main" id="{23D74B05-1ECD-4206-9698-595BC1118C76}"/>
              </a:ext>
            </a:extLst>
          </p:cNvPr>
          <p:cNvPicPr preferRelativeResize="0"/>
          <p:nvPr userDrawn="1"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" y="1"/>
            <a:ext cx="4498041" cy="463952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850A40B-C7B6-B545-96EA-2705A0FBB7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7491" y="1023947"/>
            <a:ext cx="3856853" cy="69446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250">
                <a:solidFill>
                  <a:srgbClr val="565A5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Agenda</a:t>
            </a:r>
            <a:endParaRPr lang="en-CA"/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19929D14-7789-6143-9F20-CB022E99A73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87491" y="1897816"/>
            <a:ext cx="3856853" cy="1685534"/>
          </a:xfrm>
          <a:prstGeom prst="rect">
            <a:avLst/>
          </a:prstGeom>
        </p:spPr>
        <p:txBody>
          <a:bodyPr/>
          <a:lstStyle>
            <a:lvl1pPr marL="0" indent="-257175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858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0287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3716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First</a:t>
            </a:r>
          </a:p>
          <a:p>
            <a:pPr lvl="0"/>
            <a:r>
              <a:rPr lang="en-US"/>
              <a:t>Second</a:t>
            </a:r>
          </a:p>
          <a:p>
            <a:pPr lvl="0"/>
            <a:r>
              <a:rPr lang="en-US"/>
              <a:t>Third</a:t>
            </a:r>
          </a:p>
          <a:p>
            <a:pPr lvl="0"/>
            <a:r>
              <a:rPr lang="en-US"/>
              <a:t>fourth</a:t>
            </a:r>
            <a:endParaRPr lang="en-CA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B40348E-74F8-B74C-B98C-048C21B0CD0B}"/>
              </a:ext>
            </a:extLst>
          </p:cNvPr>
          <p:cNvCxnSpPr/>
          <p:nvPr userDrawn="1"/>
        </p:nvCxnSpPr>
        <p:spPr>
          <a:xfrm>
            <a:off x="5253910" y="1789485"/>
            <a:ext cx="676532" cy="0"/>
          </a:xfrm>
          <a:prstGeom prst="line">
            <a:avLst/>
          </a:prstGeom>
          <a:ln w="635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3360844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10805F71-79F8-064C-B19D-9782E60295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619233" cy="5143500"/>
          </a:xfrm>
          <a:prstGeom prst="rect">
            <a:avLst/>
          </a:prstGeom>
        </p:spPr>
      </p:pic>
      <p:sp>
        <p:nvSpPr>
          <p:cNvPr id="11" name="Freeform 10">
            <a:extLst>
              <a:ext uri="{FF2B5EF4-FFF2-40B4-BE49-F238E27FC236}">
                <a16:creationId xmlns:a16="http://schemas.microsoft.com/office/drawing/2014/main" id="{FC39A212-FC66-504B-ABA6-7F22E3E5BF6F}"/>
              </a:ext>
            </a:extLst>
          </p:cNvPr>
          <p:cNvSpPr/>
          <p:nvPr userDrawn="1"/>
        </p:nvSpPr>
        <p:spPr>
          <a:xfrm>
            <a:off x="3074961" y="0"/>
            <a:ext cx="6069039" cy="5156688"/>
          </a:xfrm>
          <a:custGeom>
            <a:avLst/>
            <a:gdLst>
              <a:gd name="connsiteX0" fmla="*/ 2684207 w 8288594"/>
              <a:gd name="connsiteY0" fmla="*/ 0 h 6902245"/>
              <a:gd name="connsiteX1" fmla="*/ 8288594 w 8288594"/>
              <a:gd name="connsiteY1" fmla="*/ 0 h 6902245"/>
              <a:gd name="connsiteX2" fmla="*/ 8273845 w 8288594"/>
              <a:gd name="connsiteY2" fmla="*/ 6902245 h 6902245"/>
              <a:gd name="connsiteX3" fmla="*/ 1312607 w 8288594"/>
              <a:gd name="connsiteY3" fmla="*/ 6902245 h 6902245"/>
              <a:gd name="connsiteX4" fmla="*/ 0 w 8288594"/>
              <a:gd name="connsiteY4" fmla="*/ 4572000 h 6902245"/>
              <a:gd name="connsiteX5" fmla="*/ 2684207 w 8288594"/>
              <a:gd name="connsiteY5" fmla="*/ 0 h 6902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88594" h="6902245">
                <a:moveTo>
                  <a:pt x="2684207" y="0"/>
                </a:moveTo>
                <a:lnTo>
                  <a:pt x="8288594" y="0"/>
                </a:lnTo>
                <a:cubicBezTo>
                  <a:pt x="8283678" y="2300748"/>
                  <a:pt x="8278761" y="4601497"/>
                  <a:pt x="8273845" y="6902245"/>
                </a:cubicBezTo>
                <a:lnTo>
                  <a:pt x="1312607" y="6902245"/>
                </a:lnTo>
                <a:lnTo>
                  <a:pt x="0" y="4572000"/>
                </a:lnTo>
                <a:lnTo>
                  <a:pt x="2684207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AC195C-E7AF-E843-BCF0-F4EA4C6E88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48159" y="2682421"/>
            <a:ext cx="3856853" cy="69446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000">
                <a:solidFill>
                  <a:srgbClr val="565A5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Thank you</a:t>
            </a:r>
            <a:endParaRPr lang="en-CA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3EB381C-6406-3E43-8C81-4707C374C6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48159" y="3556291"/>
            <a:ext cx="4653863" cy="8220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858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0287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3716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Sub head if needed</a:t>
            </a:r>
            <a:endParaRPr lang="en-CA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1EB6120-8BC2-6849-A7EE-EA4CC1A695A9}"/>
              </a:ext>
            </a:extLst>
          </p:cNvPr>
          <p:cNvCxnSpPr/>
          <p:nvPr userDrawn="1"/>
        </p:nvCxnSpPr>
        <p:spPr>
          <a:xfrm>
            <a:off x="4214578" y="3430375"/>
            <a:ext cx="676532" cy="0"/>
          </a:xfrm>
          <a:prstGeom prst="line">
            <a:avLst/>
          </a:prstGeom>
          <a:ln w="635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8951FA0F-5089-5344-AEAD-858D2FD4E483}"/>
              </a:ext>
            </a:extLst>
          </p:cNvPr>
          <p:cNvSpPr txBox="1"/>
          <p:nvPr userDrawn="1"/>
        </p:nvSpPr>
        <p:spPr>
          <a:xfrm>
            <a:off x="164345" y="4806109"/>
            <a:ext cx="2116285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50">
                <a:solidFill>
                  <a:schemeClr val="bg1">
                    <a:alpha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D2L Confidential   |   © 2019 D2L Corporation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ABE5BD9-3FFA-9B41-90FD-A6D010D0EB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5311" y="0"/>
            <a:ext cx="92868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334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To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79524F68-9A83-FA41-A7B4-DDD7E3D509C3}"/>
              </a:ext>
            </a:extLst>
          </p:cNvPr>
          <p:cNvSpPr/>
          <p:nvPr userDrawn="1"/>
        </p:nvSpPr>
        <p:spPr>
          <a:xfrm rot="16200000">
            <a:off x="1342857" y="2312949"/>
            <a:ext cx="2857016" cy="1674533"/>
          </a:xfrm>
          <a:prstGeom prst="roundRect">
            <a:avLst>
              <a:gd name="adj" fmla="val 469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2">
                  <a:lumMod val="95000"/>
                </a:schemeClr>
              </a:solidFill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8831D5C6-1083-5845-9A8A-7D44F8FE3891}"/>
              </a:ext>
            </a:extLst>
          </p:cNvPr>
          <p:cNvSpPr/>
          <p:nvPr userDrawn="1"/>
        </p:nvSpPr>
        <p:spPr>
          <a:xfrm rot="16200000">
            <a:off x="3143493" y="2312949"/>
            <a:ext cx="2857016" cy="1674533"/>
          </a:xfrm>
          <a:prstGeom prst="roundRect">
            <a:avLst>
              <a:gd name="adj" fmla="val 469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2">
                  <a:lumMod val="95000"/>
                </a:schemeClr>
              </a:solidFill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6345B77C-1C45-7147-B3DC-0D077E9B092F}"/>
              </a:ext>
            </a:extLst>
          </p:cNvPr>
          <p:cNvSpPr/>
          <p:nvPr userDrawn="1"/>
        </p:nvSpPr>
        <p:spPr>
          <a:xfrm rot="16200000">
            <a:off x="4944129" y="2312949"/>
            <a:ext cx="2857016" cy="1674533"/>
          </a:xfrm>
          <a:prstGeom prst="roundRect">
            <a:avLst>
              <a:gd name="adj" fmla="val 469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2">
                  <a:lumMod val="95000"/>
                </a:schemeClr>
              </a:solidFill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F08B1A85-9332-EC4C-AF1D-20E84A40DD23}"/>
              </a:ext>
            </a:extLst>
          </p:cNvPr>
          <p:cNvSpPr/>
          <p:nvPr userDrawn="1"/>
        </p:nvSpPr>
        <p:spPr>
          <a:xfrm rot="16200000">
            <a:off x="6744764" y="2312949"/>
            <a:ext cx="2857016" cy="1674533"/>
          </a:xfrm>
          <a:prstGeom prst="roundRect">
            <a:avLst>
              <a:gd name="adj" fmla="val 469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2">
                  <a:lumMod val="95000"/>
                </a:schemeClr>
              </a:solidFill>
            </a:endParaRP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932E7455-7A1E-D642-A680-28C046A1A57A}"/>
              </a:ext>
            </a:extLst>
          </p:cNvPr>
          <p:cNvSpPr/>
          <p:nvPr userDrawn="1"/>
        </p:nvSpPr>
        <p:spPr>
          <a:xfrm rot="16200000">
            <a:off x="-457779" y="2312949"/>
            <a:ext cx="2857016" cy="1674533"/>
          </a:xfrm>
          <a:prstGeom prst="roundRect">
            <a:avLst>
              <a:gd name="adj" fmla="val 469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2">
                  <a:lumMod val="95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118DA1-6C62-7042-B89B-3BF1C89B9D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571501"/>
            <a:ext cx="7886700" cy="465992"/>
          </a:xfrm>
          <a:prstGeom prst="rect">
            <a:avLst/>
          </a:prstGeom>
        </p:spPr>
        <p:txBody>
          <a:bodyPr/>
          <a:lstStyle>
            <a:lvl1pPr algn="ctr">
              <a:defRPr sz="3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Heading 1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983869-B72C-E245-989E-82F466CCE38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81596" y="1120928"/>
            <a:ext cx="6180809" cy="31118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858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0287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3716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Description and/or summary of slide in 1-2 sentences long.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626583DC-0F66-8949-B4BA-C98606921D4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3461" y="3090079"/>
            <a:ext cx="1674534" cy="32316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CA"/>
              <a:t>Sub Head</a:t>
            </a:r>
          </a:p>
        </p:txBody>
      </p:sp>
      <p:sp>
        <p:nvSpPr>
          <p:cNvPr id="31" name="Text Placeholder 29">
            <a:extLst>
              <a:ext uri="{FF2B5EF4-FFF2-40B4-BE49-F238E27FC236}">
                <a16:creationId xmlns:a16="http://schemas.microsoft.com/office/drawing/2014/main" id="{FF250DFB-6361-2444-8D31-403158690F3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33461" y="3539771"/>
            <a:ext cx="1674533" cy="32316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CA"/>
              <a:t>Body Copy</a:t>
            </a:r>
          </a:p>
        </p:txBody>
      </p:sp>
      <p:sp>
        <p:nvSpPr>
          <p:cNvPr id="28" name="Text Placeholder 29">
            <a:extLst>
              <a:ext uri="{FF2B5EF4-FFF2-40B4-BE49-F238E27FC236}">
                <a16:creationId xmlns:a16="http://schemas.microsoft.com/office/drawing/2014/main" id="{EC53959C-6C57-BB4F-8BC1-D66B7A6C1DC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38729" y="3090079"/>
            <a:ext cx="1674534" cy="32316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CA"/>
              <a:t>Sub Head</a:t>
            </a:r>
          </a:p>
        </p:txBody>
      </p:sp>
      <p:sp>
        <p:nvSpPr>
          <p:cNvPr id="32" name="Text Placeholder 29">
            <a:extLst>
              <a:ext uri="{FF2B5EF4-FFF2-40B4-BE49-F238E27FC236}">
                <a16:creationId xmlns:a16="http://schemas.microsoft.com/office/drawing/2014/main" id="{150D7304-EEAE-954A-AFF6-2A859661C03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38729" y="3539771"/>
            <a:ext cx="1674533" cy="32316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CA"/>
              <a:t>Body Copy</a:t>
            </a:r>
          </a:p>
        </p:txBody>
      </p:sp>
      <p:sp>
        <p:nvSpPr>
          <p:cNvPr id="38" name="Text Placeholder 29">
            <a:extLst>
              <a:ext uri="{FF2B5EF4-FFF2-40B4-BE49-F238E27FC236}">
                <a16:creationId xmlns:a16="http://schemas.microsoft.com/office/drawing/2014/main" id="{5FCB5516-0AD7-C24F-93CD-EAB97A2201D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733911" y="3090079"/>
            <a:ext cx="1674534" cy="32316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CA"/>
              <a:t>Sub Head</a:t>
            </a:r>
          </a:p>
        </p:txBody>
      </p:sp>
      <p:sp>
        <p:nvSpPr>
          <p:cNvPr id="39" name="Text Placeholder 29">
            <a:extLst>
              <a:ext uri="{FF2B5EF4-FFF2-40B4-BE49-F238E27FC236}">
                <a16:creationId xmlns:a16="http://schemas.microsoft.com/office/drawing/2014/main" id="{E78C2E1F-BF5B-6049-8FF1-90215B0C76E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33911" y="3539771"/>
            <a:ext cx="1674533" cy="32316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CA"/>
              <a:t>Body Copy</a:t>
            </a:r>
          </a:p>
        </p:txBody>
      </p:sp>
      <p:sp>
        <p:nvSpPr>
          <p:cNvPr id="40" name="Text Placeholder 29">
            <a:extLst>
              <a:ext uri="{FF2B5EF4-FFF2-40B4-BE49-F238E27FC236}">
                <a16:creationId xmlns:a16="http://schemas.microsoft.com/office/drawing/2014/main" id="{F6298801-D94B-8D4E-826A-B4A7927CF09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39178" y="3090079"/>
            <a:ext cx="1674534" cy="32316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CA"/>
              <a:t>Sub Head</a:t>
            </a:r>
          </a:p>
        </p:txBody>
      </p:sp>
      <p:sp>
        <p:nvSpPr>
          <p:cNvPr id="41" name="Text Placeholder 29">
            <a:extLst>
              <a:ext uri="{FF2B5EF4-FFF2-40B4-BE49-F238E27FC236}">
                <a16:creationId xmlns:a16="http://schemas.microsoft.com/office/drawing/2014/main" id="{E10B8389-A51B-CE46-ACEA-6B40A52C2EC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539178" y="3539771"/>
            <a:ext cx="1674533" cy="32316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CA"/>
              <a:t>Body Copy</a:t>
            </a:r>
          </a:p>
        </p:txBody>
      </p:sp>
      <p:sp>
        <p:nvSpPr>
          <p:cNvPr id="42" name="Text Placeholder 29">
            <a:extLst>
              <a:ext uri="{FF2B5EF4-FFF2-40B4-BE49-F238E27FC236}">
                <a16:creationId xmlns:a16="http://schemas.microsoft.com/office/drawing/2014/main" id="{CAECBC2B-EFBD-4544-A224-919CECD7149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334361" y="3090079"/>
            <a:ext cx="1674534" cy="32316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CA"/>
              <a:t>Sub Head</a:t>
            </a:r>
          </a:p>
        </p:txBody>
      </p:sp>
      <p:sp>
        <p:nvSpPr>
          <p:cNvPr id="43" name="Text Placeholder 29">
            <a:extLst>
              <a:ext uri="{FF2B5EF4-FFF2-40B4-BE49-F238E27FC236}">
                <a16:creationId xmlns:a16="http://schemas.microsoft.com/office/drawing/2014/main" id="{33D9541D-F13F-6044-B098-8885EC6DE91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334361" y="3539771"/>
            <a:ext cx="1674533" cy="32316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CA"/>
              <a:t>Body Copy</a:t>
            </a:r>
          </a:p>
        </p:txBody>
      </p:sp>
    </p:spTree>
    <p:extLst>
      <p:ext uri="{BB962C8B-B14F-4D97-AF65-F5344CB8AC3E}">
        <p14:creationId xmlns:p14="http://schemas.microsoft.com/office/powerpoint/2010/main" val="2418283734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o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118DA1-6C62-7042-B89B-3BF1C89B9D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571501"/>
            <a:ext cx="7886700" cy="465992"/>
          </a:xfrm>
          <a:prstGeom prst="rect">
            <a:avLst/>
          </a:prstGeom>
        </p:spPr>
        <p:txBody>
          <a:bodyPr/>
          <a:lstStyle>
            <a:lvl1pPr algn="ctr">
              <a:defRPr sz="3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Heading 1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983869-B72C-E245-989E-82F466CCE38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81596" y="1120928"/>
            <a:ext cx="6180809" cy="31118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858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0287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3716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Description and/or summary of slide in 1-2 sentences long.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C453F063-C958-1744-8C2A-43F846A71508}"/>
              </a:ext>
            </a:extLst>
          </p:cNvPr>
          <p:cNvSpPr/>
          <p:nvPr userDrawn="1"/>
        </p:nvSpPr>
        <p:spPr>
          <a:xfrm rot="16200000">
            <a:off x="-200286" y="2128286"/>
            <a:ext cx="2928008" cy="2079000"/>
          </a:xfrm>
          <a:prstGeom prst="roundRect">
            <a:avLst>
              <a:gd name="adj" fmla="val 469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2">
                  <a:lumMod val="95000"/>
                </a:schemeClr>
              </a:solidFill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FF27F879-B4DB-8543-9C11-DF3096FDD2EE}"/>
              </a:ext>
            </a:extLst>
          </p:cNvPr>
          <p:cNvSpPr/>
          <p:nvPr userDrawn="1"/>
        </p:nvSpPr>
        <p:spPr>
          <a:xfrm rot="16200000">
            <a:off x="2011305" y="2128285"/>
            <a:ext cx="2928006" cy="2079000"/>
          </a:xfrm>
          <a:prstGeom prst="roundRect">
            <a:avLst>
              <a:gd name="adj" fmla="val 469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2">
                  <a:lumMod val="95000"/>
                </a:schemeClr>
              </a:solidFill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BABF3D7F-30D0-704F-907A-3EEE9BADB162}"/>
              </a:ext>
            </a:extLst>
          </p:cNvPr>
          <p:cNvSpPr/>
          <p:nvPr userDrawn="1"/>
        </p:nvSpPr>
        <p:spPr>
          <a:xfrm rot="16200000">
            <a:off x="4222894" y="2128286"/>
            <a:ext cx="2928008" cy="2079000"/>
          </a:xfrm>
          <a:prstGeom prst="roundRect">
            <a:avLst>
              <a:gd name="adj" fmla="val 469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2">
                  <a:lumMod val="95000"/>
                </a:schemeClr>
              </a:solidFill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684ADA34-8DAB-A74B-AFC7-4FD3B25E3763}"/>
              </a:ext>
            </a:extLst>
          </p:cNvPr>
          <p:cNvSpPr/>
          <p:nvPr userDrawn="1"/>
        </p:nvSpPr>
        <p:spPr>
          <a:xfrm rot="16200000">
            <a:off x="6434487" y="2128284"/>
            <a:ext cx="2928005" cy="2079000"/>
          </a:xfrm>
          <a:prstGeom prst="roundRect">
            <a:avLst>
              <a:gd name="adj" fmla="val 469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2">
                  <a:lumMod val="95000"/>
                </a:schemeClr>
              </a:solidFill>
            </a:endParaRP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626583DC-0F66-8949-B4BA-C98606921D4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24216" y="3090079"/>
            <a:ext cx="2079000" cy="32316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6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CA"/>
              <a:t>Sub Head</a:t>
            </a:r>
          </a:p>
        </p:txBody>
      </p:sp>
      <p:sp>
        <p:nvSpPr>
          <p:cNvPr id="31" name="Text Placeholder 29">
            <a:extLst>
              <a:ext uri="{FF2B5EF4-FFF2-40B4-BE49-F238E27FC236}">
                <a16:creationId xmlns:a16="http://schemas.microsoft.com/office/drawing/2014/main" id="{FF250DFB-6361-2444-8D31-403158690F3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24216" y="3559941"/>
            <a:ext cx="2078999" cy="32316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CA"/>
              <a:t>Body Copy</a:t>
            </a:r>
          </a:p>
        </p:txBody>
      </p:sp>
      <p:sp>
        <p:nvSpPr>
          <p:cNvPr id="29" name="Text Placeholder 29">
            <a:extLst>
              <a:ext uri="{FF2B5EF4-FFF2-40B4-BE49-F238E27FC236}">
                <a16:creationId xmlns:a16="http://schemas.microsoft.com/office/drawing/2014/main" id="{CECA1964-7A14-8744-B79C-9EB44B625C1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35808" y="3090079"/>
            <a:ext cx="2079000" cy="32316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6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CA"/>
              <a:t>Sub Head</a:t>
            </a:r>
          </a:p>
        </p:txBody>
      </p:sp>
      <p:sp>
        <p:nvSpPr>
          <p:cNvPr id="33" name="Text Placeholder 29">
            <a:extLst>
              <a:ext uri="{FF2B5EF4-FFF2-40B4-BE49-F238E27FC236}">
                <a16:creationId xmlns:a16="http://schemas.microsoft.com/office/drawing/2014/main" id="{8EA86081-B67C-8945-BD08-8444B4133D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35808" y="3559941"/>
            <a:ext cx="2078999" cy="32316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CA"/>
              <a:t>Body Copy</a:t>
            </a:r>
          </a:p>
        </p:txBody>
      </p:sp>
      <p:sp>
        <p:nvSpPr>
          <p:cNvPr id="34" name="Text Placeholder 29">
            <a:extLst>
              <a:ext uri="{FF2B5EF4-FFF2-40B4-BE49-F238E27FC236}">
                <a16:creationId xmlns:a16="http://schemas.microsoft.com/office/drawing/2014/main" id="{03FFF906-9F2A-0145-80CD-73CDDE6FFA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47400" y="3090079"/>
            <a:ext cx="2079000" cy="32316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6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CA"/>
              <a:t>Sub Head</a:t>
            </a:r>
          </a:p>
        </p:txBody>
      </p:sp>
      <p:sp>
        <p:nvSpPr>
          <p:cNvPr id="35" name="Text Placeholder 29">
            <a:extLst>
              <a:ext uri="{FF2B5EF4-FFF2-40B4-BE49-F238E27FC236}">
                <a16:creationId xmlns:a16="http://schemas.microsoft.com/office/drawing/2014/main" id="{8CF7670A-0A91-E042-910C-88B274E57CC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47400" y="3559941"/>
            <a:ext cx="2078999" cy="32316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CA"/>
              <a:t>Body Copy</a:t>
            </a:r>
          </a:p>
        </p:txBody>
      </p:sp>
      <p:sp>
        <p:nvSpPr>
          <p:cNvPr id="36" name="Text Placeholder 29">
            <a:extLst>
              <a:ext uri="{FF2B5EF4-FFF2-40B4-BE49-F238E27FC236}">
                <a16:creationId xmlns:a16="http://schemas.microsoft.com/office/drawing/2014/main" id="{C8E2DE35-6C9C-4047-A1DF-430D45EBD73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58991" y="3090079"/>
            <a:ext cx="2079000" cy="32316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6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CA"/>
              <a:t>Sub Head</a:t>
            </a:r>
          </a:p>
        </p:txBody>
      </p:sp>
      <p:sp>
        <p:nvSpPr>
          <p:cNvPr id="37" name="Text Placeholder 29">
            <a:extLst>
              <a:ext uri="{FF2B5EF4-FFF2-40B4-BE49-F238E27FC236}">
                <a16:creationId xmlns:a16="http://schemas.microsoft.com/office/drawing/2014/main" id="{AD45914B-42D4-2843-8019-7C138748FCB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58991" y="3559941"/>
            <a:ext cx="2078999" cy="32316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CA"/>
              <a:t>Body Copy</a:t>
            </a:r>
          </a:p>
        </p:txBody>
      </p:sp>
    </p:spTree>
    <p:extLst>
      <p:ext uri="{BB962C8B-B14F-4D97-AF65-F5344CB8AC3E}">
        <p14:creationId xmlns:p14="http://schemas.microsoft.com/office/powerpoint/2010/main" val="5874836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86335-78D9-AC4A-B542-70AA65A14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1F8869-9F8D-D64C-BF92-E0B431A3CB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993610-62B8-E448-A24D-8EEB647C3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72D3B-3E3E-8046-B24F-D2CCD93FCD7B}" type="datetimeFigureOut">
              <a:rPr lang="en-US" smtClean="0"/>
              <a:t>12/21/2020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7F00FD-BD06-0C46-9D5A-D7D17FF2D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977688-53D9-C049-A4AA-E9B2CE72B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7A4C4-14E9-474B-8EE1-0975C43F5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284018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o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118DA1-6C62-7042-B89B-3BF1C89B9D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571501"/>
            <a:ext cx="7886700" cy="465992"/>
          </a:xfrm>
          <a:prstGeom prst="rect">
            <a:avLst/>
          </a:prstGeom>
        </p:spPr>
        <p:txBody>
          <a:bodyPr/>
          <a:lstStyle>
            <a:lvl1pPr algn="ctr">
              <a:defRPr sz="3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Heading 1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983869-B72C-E245-989E-82F466CCE38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81596" y="1120928"/>
            <a:ext cx="6180809" cy="46599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858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0287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3716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Description and/or summary of slide in 1-2 sentences long.</a:t>
            </a:r>
            <a:br>
              <a:rPr lang="en-CA"/>
            </a:br>
            <a:r>
              <a:rPr lang="en-CA"/>
              <a:t>Usually describing the boxes below.</a:t>
            </a:r>
            <a:endParaRPr lang="en-US"/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1EDEB398-4BA5-FB45-96C4-61314D5735F6}"/>
              </a:ext>
            </a:extLst>
          </p:cNvPr>
          <p:cNvSpPr/>
          <p:nvPr userDrawn="1"/>
        </p:nvSpPr>
        <p:spPr>
          <a:xfrm rot="16200000">
            <a:off x="6143944" y="1994893"/>
            <a:ext cx="2336509" cy="2273175"/>
          </a:xfrm>
          <a:prstGeom prst="roundRect">
            <a:avLst>
              <a:gd name="adj" fmla="val 4697"/>
            </a:avLst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8EC62AEC-134E-5041-8FE7-DF3A7066DE63}"/>
              </a:ext>
            </a:extLst>
          </p:cNvPr>
          <p:cNvSpPr/>
          <p:nvPr userDrawn="1"/>
        </p:nvSpPr>
        <p:spPr>
          <a:xfrm rot="16200000">
            <a:off x="3403747" y="1989236"/>
            <a:ext cx="2336509" cy="2273175"/>
          </a:xfrm>
          <a:prstGeom prst="roundRect">
            <a:avLst>
              <a:gd name="adj" fmla="val 4697"/>
            </a:avLst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C5CDE1B8-F5BE-B24B-8C00-E4177130AB64}"/>
              </a:ext>
            </a:extLst>
          </p:cNvPr>
          <p:cNvSpPr/>
          <p:nvPr userDrawn="1"/>
        </p:nvSpPr>
        <p:spPr>
          <a:xfrm rot="16200000">
            <a:off x="659481" y="1989236"/>
            <a:ext cx="2336509" cy="2273175"/>
          </a:xfrm>
          <a:prstGeom prst="roundRect">
            <a:avLst>
              <a:gd name="adj" fmla="val 4697"/>
            </a:avLst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2">
                  <a:lumMod val="95000"/>
                </a:schemeClr>
              </a:solidFill>
            </a:endParaRP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626583DC-0F66-8949-B4BA-C98606921D4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4226" y="3407040"/>
            <a:ext cx="1724025" cy="88703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CA"/>
              <a:t>Topic</a:t>
            </a:r>
            <a:br>
              <a:rPr lang="en-CA"/>
            </a:br>
            <a:r>
              <a:rPr lang="en-CA"/>
              <a:t>One</a:t>
            </a:r>
          </a:p>
        </p:txBody>
      </p:sp>
      <p:sp>
        <p:nvSpPr>
          <p:cNvPr id="31" name="Text Placeholder 29">
            <a:extLst>
              <a:ext uri="{FF2B5EF4-FFF2-40B4-BE49-F238E27FC236}">
                <a16:creationId xmlns:a16="http://schemas.microsoft.com/office/drawing/2014/main" id="{FF250DFB-6361-2444-8D31-403158690F3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07954" y="3407040"/>
            <a:ext cx="1724025" cy="88703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CA"/>
              <a:t>Topic</a:t>
            </a:r>
            <a:br>
              <a:rPr lang="en-CA"/>
            </a:br>
            <a:r>
              <a:rPr lang="en-CA"/>
              <a:t>One</a:t>
            </a:r>
          </a:p>
        </p:txBody>
      </p:sp>
      <p:sp>
        <p:nvSpPr>
          <p:cNvPr id="32" name="Text Placeholder 29">
            <a:extLst>
              <a:ext uri="{FF2B5EF4-FFF2-40B4-BE49-F238E27FC236}">
                <a16:creationId xmlns:a16="http://schemas.microsoft.com/office/drawing/2014/main" id="{D320E6BF-CF18-AF4A-873C-D7809E71327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50185" y="3407040"/>
            <a:ext cx="1724025" cy="88703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CA"/>
              <a:t>Topic</a:t>
            </a:r>
            <a:br>
              <a:rPr lang="en-CA"/>
            </a:br>
            <a:r>
              <a:rPr lang="en-CA"/>
              <a:t>One</a:t>
            </a:r>
          </a:p>
        </p:txBody>
      </p:sp>
    </p:spTree>
    <p:extLst>
      <p:ext uri="{BB962C8B-B14F-4D97-AF65-F5344CB8AC3E}">
        <p14:creationId xmlns:p14="http://schemas.microsoft.com/office/powerpoint/2010/main" val="619671047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opics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118DA1-6C62-7042-B89B-3BF1C89B9D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571501"/>
            <a:ext cx="7886700" cy="465992"/>
          </a:xfrm>
          <a:prstGeom prst="rect">
            <a:avLst/>
          </a:prstGeom>
        </p:spPr>
        <p:txBody>
          <a:bodyPr/>
          <a:lstStyle>
            <a:lvl1pPr algn="ctr">
              <a:defRPr sz="3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Heading 1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983869-B72C-E245-989E-82F466CCE38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81596" y="1120928"/>
            <a:ext cx="6180809" cy="46599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858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0287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3716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Description and/or summary of slide in 1-2 sentences long.</a:t>
            </a:r>
            <a:br>
              <a:rPr lang="en-CA"/>
            </a:br>
            <a:r>
              <a:rPr lang="en-CA"/>
              <a:t>Usually describing the boxes below.</a:t>
            </a:r>
            <a:endParaRPr lang="en-US"/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1EDEB398-4BA5-FB45-96C4-61314D5735F6}"/>
              </a:ext>
            </a:extLst>
          </p:cNvPr>
          <p:cNvSpPr/>
          <p:nvPr userDrawn="1"/>
        </p:nvSpPr>
        <p:spPr>
          <a:xfrm rot="16200000">
            <a:off x="6282331" y="2193731"/>
            <a:ext cx="2059739" cy="2273175"/>
          </a:xfrm>
          <a:prstGeom prst="roundRect">
            <a:avLst>
              <a:gd name="adj" fmla="val 4697"/>
            </a:avLst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8EC62AEC-134E-5041-8FE7-DF3A7066DE63}"/>
              </a:ext>
            </a:extLst>
          </p:cNvPr>
          <p:cNvSpPr/>
          <p:nvPr userDrawn="1"/>
        </p:nvSpPr>
        <p:spPr>
          <a:xfrm rot="16200000">
            <a:off x="3542135" y="2188076"/>
            <a:ext cx="2059737" cy="2273175"/>
          </a:xfrm>
          <a:prstGeom prst="roundRect">
            <a:avLst>
              <a:gd name="adj" fmla="val 4697"/>
            </a:avLst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C5CDE1B8-F5BE-B24B-8C00-E4177130AB64}"/>
              </a:ext>
            </a:extLst>
          </p:cNvPr>
          <p:cNvSpPr/>
          <p:nvPr userDrawn="1"/>
        </p:nvSpPr>
        <p:spPr>
          <a:xfrm rot="16200000">
            <a:off x="797869" y="2188076"/>
            <a:ext cx="2059736" cy="2273175"/>
          </a:xfrm>
          <a:prstGeom prst="roundRect">
            <a:avLst>
              <a:gd name="adj" fmla="val 4697"/>
            </a:avLst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2">
                  <a:lumMod val="95000"/>
                </a:schemeClr>
              </a:solidFill>
            </a:endParaRP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626583DC-0F66-8949-B4BA-C98606921D4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4228" y="3665521"/>
            <a:ext cx="1724025" cy="61250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CA"/>
              <a:t>TOPIC ONE</a:t>
            </a:r>
          </a:p>
        </p:txBody>
      </p:sp>
      <p:sp>
        <p:nvSpPr>
          <p:cNvPr id="31" name="Text Placeholder 29">
            <a:extLst>
              <a:ext uri="{FF2B5EF4-FFF2-40B4-BE49-F238E27FC236}">
                <a16:creationId xmlns:a16="http://schemas.microsoft.com/office/drawing/2014/main" id="{FF250DFB-6361-2444-8D31-403158690F3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07956" y="3665521"/>
            <a:ext cx="1724025" cy="61250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CA"/>
              <a:t>TOPIC TWO</a:t>
            </a:r>
          </a:p>
        </p:txBody>
      </p:sp>
      <p:sp>
        <p:nvSpPr>
          <p:cNvPr id="32" name="Text Placeholder 29">
            <a:extLst>
              <a:ext uri="{FF2B5EF4-FFF2-40B4-BE49-F238E27FC236}">
                <a16:creationId xmlns:a16="http://schemas.microsoft.com/office/drawing/2014/main" id="{D320E6BF-CF18-AF4A-873C-D7809E71327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50187" y="3665521"/>
            <a:ext cx="1724025" cy="61250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CA"/>
              <a:t>TOPIC THREE</a:t>
            </a:r>
          </a:p>
        </p:txBody>
      </p:sp>
    </p:spTree>
    <p:extLst>
      <p:ext uri="{BB962C8B-B14F-4D97-AF65-F5344CB8AC3E}">
        <p14:creationId xmlns:p14="http://schemas.microsoft.com/office/powerpoint/2010/main" val="2266672425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118DA1-6C62-7042-B89B-3BF1C89B9D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571501"/>
            <a:ext cx="7886700" cy="465992"/>
          </a:xfrm>
          <a:prstGeom prst="rect">
            <a:avLst/>
          </a:prstGeom>
        </p:spPr>
        <p:txBody>
          <a:bodyPr/>
          <a:lstStyle>
            <a:lvl1pPr algn="ctr">
              <a:defRPr sz="3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Heading 1</a:t>
            </a:r>
            <a:endParaRPr lang="en-CA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626583DC-0F66-8949-B4BA-C98606921D4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45016" y="1548076"/>
            <a:ext cx="3897293" cy="25391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2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CA"/>
              <a:t>Heading 2</a:t>
            </a:r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4CD82DD3-4A2C-7B4F-8D2A-25433F7A030C}"/>
              </a:ext>
            </a:extLst>
          </p:cNvPr>
          <p:cNvSpPr/>
          <p:nvPr userDrawn="1"/>
        </p:nvSpPr>
        <p:spPr>
          <a:xfrm>
            <a:off x="975500" y="1441077"/>
            <a:ext cx="2322000" cy="2599836"/>
          </a:xfrm>
          <a:prstGeom prst="arc">
            <a:avLst>
              <a:gd name="adj1" fmla="val 16928931"/>
              <a:gd name="adj2" fmla="val 4734098"/>
            </a:avLst>
          </a:prstGeom>
          <a:ln w="444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34" name="Text Placeholder 29">
            <a:extLst>
              <a:ext uri="{FF2B5EF4-FFF2-40B4-BE49-F238E27FC236}">
                <a16:creationId xmlns:a16="http://schemas.microsoft.com/office/drawing/2014/main" id="{FFA69C82-C5A0-244C-9F2F-202286B39AF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45016" y="1763883"/>
            <a:ext cx="3897293" cy="25391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05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CA"/>
              <a:t>Description of heading and icon</a:t>
            </a:r>
          </a:p>
        </p:txBody>
      </p:sp>
      <p:sp>
        <p:nvSpPr>
          <p:cNvPr id="35" name="Text Placeholder 29">
            <a:extLst>
              <a:ext uri="{FF2B5EF4-FFF2-40B4-BE49-F238E27FC236}">
                <a16:creationId xmlns:a16="http://schemas.microsoft.com/office/drawing/2014/main" id="{61FF5467-4870-0D4D-B013-C113B0476D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45016" y="2509333"/>
            <a:ext cx="3897293" cy="25391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2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CA"/>
              <a:t>Heading 2</a:t>
            </a:r>
          </a:p>
        </p:txBody>
      </p:sp>
      <p:sp>
        <p:nvSpPr>
          <p:cNvPr id="36" name="Text Placeholder 29">
            <a:extLst>
              <a:ext uri="{FF2B5EF4-FFF2-40B4-BE49-F238E27FC236}">
                <a16:creationId xmlns:a16="http://schemas.microsoft.com/office/drawing/2014/main" id="{93A53604-B29E-EC4C-8EF8-5B31B589330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45016" y="2725140"/>
            <a:ext cx="3897293" cy="25391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05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CA"/>
              <a:t>Description of heading and icon</a:t>
            </a:r>
          </a:p>
        </p:txBody>
      </p:sp>
      <p:sp>
        <p:nvSpPr>
          <p:cNvPr id="37" name="Text Placeholder 29">
            <a:extLst>
              <a:ext uri="{FF2B5EF4-FFF2-40B4-BE49-F238E27FC236}">
                <a16:creationId xmlns:a16="http://schemas.microsoft.com/office/drawing/2014/main" id="{86F71172-0C65-A344-86DD-873EC7F9C46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45016" y="3467485"/>
            <a:ext cx="3897293" cy="25391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2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CA"/>
              <a:t>Heading 2</a:t>
            </a:r>
          </a:p>
        </p:txBody>
      </p:sp>
      <p:sp>
        <p:nvSpPr>
          <p:cNvPr id="38" name="Text Placeholder 29">
            <a:extLst>
              <a:ext uri="{FF2B5EF4-FFF2-40B4-BE49-F238E27FC236}">
                <a16:creationId xmlns:a16="http://schemas.microsoft.com/office/drawing/2014/main" id="{2AE2915C-5856-D141-908C-39C51A11E8B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45016" y="3683291"/>
            <a:ext cx="3897293" cy="25391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05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CA"/>
              <a:t>Description of heading and icon</a:t>
            </a:r>
          </a:p>
        </p:txBody>
      </p:sp>
    </p:spTree>
    <p:extLst>
      <p:ext uri="{BB962C8B-B14F-4D97-AF65-F5344CB8AC3E}">
        <p14:creationId xmlns:p14="http://schemas.microsoft.com/office/powerpoint/2010/main" val="61560433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FF91DD4E-F37B-154D-93FC-B9E3E32A87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4602" y="209836"/>
            <a:ext cx="7646670" cy="539972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Header</a:t>
            </a:r>
            <a:endParaRPr lang="en-CA"/>
          </a:p>
        </p:txBody>
      </p:sp>
      <p:sp>
        <p:nvSpPr>
          <p:cNvPr id="4" name="Chevron 81">
            <a:extLst>
              <a:ext uri="{FF2B5EF4-FFF2-40B4-BE49-F238E27FC236}">
                <a16:creationId xmlns:a16="http://schemas.microsoft.com/office/drawing/2014/main" id="{1FD0E0CF-EB58-3D44-A2C8-F292EE4159E8}"/>
              </a:ext>
            </a:extLst>
          </p:cNvPr>
          <p:cNvSpPr/>
          <p:nvPr userDrawn="1"/>
        </p:nvSpPr>
        <p:spPr>
          <a:xfrm>
            <a:off x="2152089" y="2995015"/>
            <a:ext cx="1619218" cy="226505"/>
          </a:xfrm>
          <a:prstGeom prst="chevron">
            <a:avLst/>
          </a:prstGeom>
          <a:solidFill>
            <a:srgbClr val="FFBA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492"/>
            <a:endParaRPr lang="en-IN" sz="2699">
              <a:solidFill>
                <a:srgbClr val="32075B"/>
              </a:solidFill>
              <a:latin typeface="Arial" panose="020B0604020202020204"/>
            </a:endParaRPr>
          </a:p>
        </p:txBody>
      </p:sp>
      <p:sp>
        <p:nvSpPr>
          <p:cNvPr id="15" name="Chevron 1">
            <a:extLst>
              <a:ext uri="{FF2B5EF4-FFF2-40B4-BE49-F238E27FC236}">
                <a16:creationId xmlns:a16="http://schemas.microsoft.com/office/drawing/2014/main" id="{A0441AD0-CF5C-114F-8CEE-5131D490F330}"/>
              </a:ext>
            </a:extLst>
          </p:cNvPr>
          <p:cNvSpPr/>
          <p:nvPr userDrawn="1"/>
        </p:nvSpPr>
        <p:spPr>
          <a:xfrm>
            <a:off x="549761" y="2995015"/>
            <a:ext cx="1619218" cy="226505"/>
          </a:xfrm>
          <a:prstGeom prst="chevron">
            <a:avLst/>
          </a:prstGeom>
          <a:solidFill>
            <a:srgbClr val="FF6B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492"/>
            <a:endParaRPr lang="en-IN" sz="2699">
              <a:solidFill>
                <a:srgbClr val="32075B"/>
              </a:solidFill>
              <a:latin typeface="Arial" panose="020B0604020202020204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A91A76E-6C5A-1B44-AA8F-5D511E386DC2}"/>
              </a:ext>
            </a:extLst>
          </p:cNvPr>
          <p:cNvGrpSpPr/>
          <p:nvPr userDrawn="1"/>
        </p:nvGrpSpPr>
        <p:grpSpPr>
          <a:xfrm rot="10800000">
            <a:off x="2918513" y="2248030"/>
            <a:ext cx="86371" cy="903422"/>
            <a:chOff x="1672060" y="3475613"/>
            <a:chExt cx="115176" cy="1204719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A5E6F615-9C7C-3D4B-AE3A-DF2185411CA8}"/>
                </a:ext>
              </a:extLst>
            </p:cNvPr>
            <p:cNvCxnSpPr/>
            <p:nvPr/>
          </p:nvCxnSpPr>
          <p:spPr>
            <a:xfrm>
              <a:off x="1729648" y="3537332"/>
              <a:ext cx="0" cy="1143000"/>
            </a:xfrm>
            <a:prstGeom prst="line">
              <a:avLst/>
            </a:prstGeom>
            <a:ln w="28575">
              <a:solidFill>
                <a:srgbClr val="FFBA59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F4977947-635B-FF4E-8809-F310DEF3EA3D}"/>
                </a:ext>
              </a:extLst>
            </p:cNvPr>
            <p:cNvSpPr/>
            <p:nvPr/>
          </p:nvSpPr>
          <p:spPr>
            <a:xfrm>
              <a:off x="1672060" y="3475613"/>
              <a:ext cx="115176" cy="1151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492"/>
              <a:endParaRPr lang="en-IN" sz="2699">
                <a:solidFill>
                  <a:srgbClr val="FFFFFF"/>
                </a:solidFill>
                <a:latin typeface="Arial" panose="020B0604020202020204"/>
              </a:endParaRPr>
            </a:p>
          </p:txBody>
        </p:sp>
      </p:grpSp>
      <p:sp>
        <p:nvSpPr>
          <p:cNvPr id="21" name="Chevron 91">
            <a:extLst>
              <a:ext uri="{FF2B5EF4-FFF2-40B4-BE49-F238E27FC236}">
                <a16:creationId xmlns:a16="http://schemas.microsoft.com/office/drawing/2014/main" id="{5084CD1B-46AB-ED4C-ACFC-C35F881492E1}"/>
              </a:ext>
            </a:extLst>
          </p:cNvPr>
          <p:cNvSpPr/>
          <p:nvPr userDrawn="1"/>
        </p:nvSpPr>
        <p:spPr>
          <a:xfrm>
            <a:off x="3754417" y="2995015"/>
            <a:ext cx="1619218" cy="226505"/>
          </a:xfrm>
          <a:prstGeom prst="chevron">
            <a:avLst/>
          </a:prstGeom>
          <a:solidFill>
            <a:srgbClr val="8CCD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492"/>
            <a:endParaRPr lang="en-IN" sz="2699">
              <a:solidFill>
                <a:srgbClr val="32075B"/>
              </a:solidFill>
              <a:latin typeface="Arial" panose="020B0604020202020204"/>
            </a:endParaRPr>
          </a:p>
        </p:txBody>
      </p:sp>
      <p:sp>
        <p:nvSpPr>
          <p:cNvPr id="23" name="Chevron 95">
            <a:extLst>
              <a:ext uri="{FF2B5EF4-FFF2-40B4-BE49-F238E27FC236}">
                <a16:creationId xmlns:a16="http://schemas.microsoft.com/office/drawing/2014/main" id="{F17F4D08-51B5-0F4C-983B-92EB464CC648}"/>
              </a:ext>
            </a:extLst>
          </p:cNvPr>
          <p:cNvSpPr/>
          <p:nvPr userDrawn="1"/>
        </p:nvSpPr>
        <p:spPr>
          <a:xfrm>
            <a:off x="5356745" y="2995015"/>
            <a:ext cx="1619218" cy="226505"/>
          </a:xfrm>
          <a:prstGeom prst="chevron">
            <a:avLst/>
          </a:prstGeom>
          <a:solidFill>
            <a:srgbClr val="29A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492"/>
            <a:endParaRPr lang="en-IN" sz="2699">
              <a:solidFill>
                <a:srgbClr val="32075B"/>
              </a:solidFill>
              <a:latin typeface="Arial" panose="020B0604020202020204"/>
            </a:endParaRPr>
          </a:p>
        </p:txBody>
      </p:sp>
      <p:sp>
        <p:nvSpPr>
          <p:cNvPr id="25" name="Chevron 96">
            <a:extLst>
              <a:ext uri="{FF2B5EF4-FFF2-40B4-BE49-F238E27FC236}">
                <a16:creationId xmlns:a16="http://schemas.microsoft.com/office/drawing/2014/main" id="{21E0BC8D-5185-E54C-9DFC-05288C07A5B0}"/>
              </a:ext>
            </a:extLst>
          </p:cNvPr>
          <p:cNvSpPr/>
          <p:nvPr userDrawn="1"/>
        </p:nvSpPr>
        <p:spPr>
          <a:xfrm>
            <a:off x="6959073" y="2995015"/>
            <a:ext cx="1619218" cy="226505"/>
          </a:xfrm>
          <a:prstGeom prst="chevron">
            <a:avLst/>
          </a:prstGeom>
          <a:solidFill>
            <a:srgbClr val="AEA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492"/>
            <a:endParaRPr lang="en-IN" sz="2699">
              <a:solidFill>
                <a:srgbClr val="32075B"/>
              </a:solidFill>
              <a:latin typeface="Arial" panose="020B0604020202020204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400DAD6-DAF1-8C4C-85D3-AC14BB18C8BA}"/>
              </a:ext>
            </a:extLst>
          </p:cNvPr>
          <p:cNvGrpSpPr/>
          <p:nvPr userDrawn="1"/>
        </p:nvGrpSpPr>
        <p:grpSpPr>
          <a:xfrm rot="10800000">
            <a:off x="1307740" y="2248030"/>
            <a:ext cx="86371" cy="903422"/>
            <a:chOff x="1672060" y="3475613"/>
            <a:chExt cx="115176" cy="1204719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2A8585EB-5222-8540-A158-053A581333C8}"/>
                </a:ext>
              </a:extLst>
            </p:cNvPr>
            <p:cNvCxnSpPr/>
            <p:nvPr/>
          </p:nvCxnSpPr>
          <p:spPr>
            <a:xfrm>
              <a:off x="1729648" y="3537332"/>
              <a:ext cx="0" cy="1143000"/>
            </a:xfrm>
            <a:prstGeom prst="line">
              <a:avLst/>
            </a:prstGeom>
            <a:ln w="28575">
              <a:solidFill>
                <a:srgbClr val="FF6B7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E457AB9A-9410-6C48-80F4-752FE68B1BC0}"/>
                </a:ext>
              </a:extLst>
            </p:cNvPr>
            <p:cNvSpPr/>
            <p:nvPr/>
          </p:nvSpPr>
          <p:spPr>
            <a:xfrm>
              <a:off x="1672060" y="3475613"/>
              <a:ext cx="115176" cy="1151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492"/>
              <a:endParaRPr lang="en-IN" sz="2699">
                <a:solidFill>
                  <a:srgbClr val="FFFFFF"/>
                </a:solidFill>
                <a:latin typeface="Arial" panose="020B0604020202020204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C5E99A5-A236-D643-9DA8-97B0EFEA52CC}"/>
              </a:ext>
            </a:extLst>
          </p:cNvPr>
          <p:cNvGrpSpPr/>
          <p:nvPr userDrawn="1"/>
        </p:nvGrpSpPr>
        <p:grpSpPr>
          <a:xfrm rot="10800000">
            <a:off x="4521709" y="2248030"/>
            <a:ext cx="86371" cy="903422"/>
            <a:chOff x="1672060" y="3475613"/>
            <a:chExt cx="115176" cy="1204719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AAC164B9-D02C-7B44-A525-143FB5AD8B40}"/>
                </a:ext>
              </a:extLst>
            </p:cNvPr>
            <p:cNvCxnSpPr/>
            <p:nvPr/>
          </p:nvCxnSpPr>
          <p:spPr>
            <a:xfrm>
              <a:off x="1729648" y="3537332"/>
              <a:ext cx="0" cy="1143000"/>
            </a:xfrm>
            <a:prstGeom prst="line">
              <a:avLst/>
            </a:prstGeom>
            <a:ln w="28575">
              <a:solidFill>
                <a:srgbClr val="8CCD5A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D45486B1-A130-604F-8100-DD34D79EFD68}"/>
                </a:ext>
              </a:extLst>
            </p:cNvPr>
            <p:cNvSpPr/>
            <p:nvPr/>
          </p:nvSpPr>
          <p:spPr>
            <a:xfrm>
              <a:off x="1672060" y="3475613"/>
              <a:ext cx="115176" cy="1151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492"/>
              <a:endParaRPr lang="en-IN" sz="2699">
                <a:solidFill>
                  <a:srgbClr val="FFFFFF"/>
                </a:solidFill>
                <a:latin typeface="Arial" panose="020B0604020202020204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165160AA-7F6A-A742-B59F-BB0D0DBA40C1}"/>
              </a:ext>
            </a:extLst>
          </p:cNvPr>
          <p:cNvGrpSpPr/>
          <p:nvPr userDrawn="1"/>
        </p:nvGrpSpPr>
        <p:grpSpPr>
          <a:xfrm rot="10800000">
            <a:off x="6131613" y="2248030"/>
            <a:ext cx="86371" cy="903422"/>
            <a:chOff x="1672060" y="3475613"/>
            <a:chExt cx="115176" cy="1204719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BED1C522-AB7F-DA42-B5D6-5649BEBA5B8F}"/>
                </a:ext>
              </a:extLst>
            </p:cNvPr>
            <p:cNvCxnSpPr/>
            <p:nvPr/>
          </p:nvCxnSpPr>
          <p:spPr>
            <a:xfrm>
              <a:off x="1729648" y="3537332"/>
              <a:ext cx="0" cy="1143000"/>
            </a:xfrm>
            <a:prstGeom prst="line">
              <a:avLst/>
            </a:prstGeom>
            <a:ln w="28575">
              <a:solidFill>
                <a:srgbClr val="29A6FF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CB2F670E-A6C2-8B49-AAEE-0CB99B57B110}"/>
                </a:ext>
              </a:extLst>
            </p:cNvPr>
            <p:cNvSpPr/>
            <p:nvPr/>
          </p:nvSpPr>
          <p:spPr>
            <a:xfrm>
              <a:off x="1672060" y="3475613"/>
              <a:ext cx="115176" cy="1151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492"/>
              <a:endParaRPr lang="en-IN" sz="2699">
                <a:solidFill>
                  <a:srgbClr val="FFFFFF"/>
                </a:solidFill>
                <a:latin typeface="Arial" panose="020B0604020202020204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1FFF752-1631-034D-A890-588418FB3AF3}"/>
              </a:ext>
            </a:extLst>
          </p:cNvPr>
          <p:cNvGrpSpPr/>
          <p:nvPr userDrawn="1"/>
        </p:nvGrpSpPr>
        <p:grpSpPr>
          <a:xfrm rot="10800000">
            <a:off x="7734762" y="2248030"/>
            <a:ext cx="86371" cy="903422"/>
            <a:chOff x="1672060" y="3475613"/>
            <a:chExt cx="115176" cy="1204719"/>
          </a:xfrm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88E061EE-BBAB-174B-8093-70856C3B1B78}"/>
                </a:ext>
              </a:extLst>
            </p:cNvPr>
            <p:cNvCxnSpPr/>
            <p:nvPr/>
          </p:nvCxnSpPr>
          <p:spPr>
            <a:xfrm>
              <a:off x="1729648" y="3537332"/>
              <a:ext cx="0" cy="1143000"/>
            </a:xfrm>
            <a:prstGeom prst="line">
              <a:avLst/>
            </a:prstGeom>
            <a:ln w="28575">
              <a:solidFill>
                <a:srgbClr val="AEA2FF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A7756AED-9566-7248-BF32-8898386468B0}"/>
                </a:ext>
              </a:extLst>
            </p:cNvPr>
            <p:cNvSpPr/>
            <p:nvPr/>
          </p:nvSpPr>
          <p:spPr>
            <a:xfrm>
              <a:off x="1672060" y="3475613"/>
              <a:ext cx="115176" cy="1151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492"/>
              <a:endParaRPr lang="en-IN" sz="2699">
                <a:solidFill>
                  <a:srgbClr val="FFFFFF"/>
                </a:solidFill>
                <a:latin typeface="Arial" panose="020B0604020202020204"/>
              </a:endParaRPr>
            </a:p>
          </p:txBody>
        </p:sp>
      </p:grp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CFB51602-F682-A540-9B05-11D368DA1BB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8635" y="1483281"/>
            <a:ext cx="1424578" cy="391258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CA"/>
              <a:t>SUB HEAD</a:t>
            </a:r>
          </a:p>
        </p:txBody>
      </p:sp>
      <p:sp>
        <p:nvSpPr>
          <p:cNvPr id="46" name="Text Placeholder 44">
            <a:extLst>
              <a:ext uri="{FF2B5EF4-FFF2-40B4-BE49-F238E27FC236}">
                <a16:creationId xmlns:a16="http://schemas.microsoft.com/office/drawing/2014/main" id="{662B6E20-1F8A-6543-89B4-FE6729A21CA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249409" y="1483281"/>
            <a:ext cx="1424578" cy="391258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CA"/>
              <a:t>SUB HEAD</a:t>
            </a:r>
          </a:p>
        </p:txBody>
      </p:sp>
      <p:sp>
        <p:nvSpPr>
          <p:cNvPr id="47" name="Text Placeholder 44">
            <a:extLst>
              <a:ext uri="{FF2B5EF4-FFF2-40B4-BE49-F238E27FC236}">
                <a16:creationId xmlns:a16="http://schemas.microsoft.com/office/drawing/2014/main" id="{B96D87A4-7AF1-954E-B1D2-F8340DF8DD0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48502" y="1483281"/>
            <a:ext cx="1424578" cy="391258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CA"/>
              <a:t>SUB HEAD</a:t>
            </a:r>
          </a:p>
        </p:txBody>
      </p:sp>
      <p:sp>
        <p:nvSpPr>
          <p:cNvPr id="48" name="Text Placeholder 44">
            <a:extLst>
              <a:ext uri="{FF2B5EF4-FFF2-40B4-BE49-F238E27FC236}">
                <a16:creationId xmlns:a16="http://schemas.microsoft.com/office/drawing/2014/main" id="{9F4B6491-86BA-B545-9D85-772D4225C29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59595" y="1483281"/>
            <a:ext cx="1424578" cy="391258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CA"/>
              <a:t>SUB HEAD</a:t>
            </a:r>
          </a:p>
        </p:txBody>
      </p:sp>
      <p:sp>
        <p:nvSpPr>
          <p:cNvPr id="49" name="Text Placeholder 44">
            <a:extLst>
              <a:ext uri="{FF2B5EF4-FFF2-40B4-BE49-F238E27FC236}">
                <a16:creationId xmlns:a16="http://schemas.microsoft.com/office/drawing/2014/main" id="{6B742AC5-040D-584D-AB00-99D37A3F16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64836" y="1483281"/>
            <a:ext cx="1424578" cy="391258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CA"/>
              <a:t>SUB HEAD</a:t>
            </a:r>
          </a:p>
        </p:txBody>
      </p:sp>
      <p:sp>
        <p:nvSpPr>
          <p:cNvPr id="50" name="Text Placeholder 44">
            <a:extLst>
              <a:ext uri="{FF2B5EF4-FFF2-40B4-BE49-F238E27FC236}">
                <a16:creationId xmlns:a16="http://schemas.microsoft.com/office/drawing/2014/main" id="{46BB4C09-B151-0D47-AF23-64721FCD75F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8635" y="3333896"/>
            <a:ext cx="1424578" cy="39125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2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CA"/>
              <a:t>YEAR</a:t>
            </a:r>
          </a:p>
        </p:txBody>
      </p:sp>
      <p:sp>
        <p:nvSpPr>
          <p:cNvPr id="51" name="Text Placeholder 44">
            <a:extLst>
              <a:ext uri="{FF2B5EF4-FFF2-40B4-BE49-F238E27FC236}">
                <a16:creationId xmlns:a16="http://schemas.microsoft.com/office/drawing/2014/main" id="{DBBA3691-3CD1-094E-901F-47B0D6C0AAC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8635" y="3744841"/>
            <a:ext cx="1424578" cy="391258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0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CA"/>
              <a:t>Text goes here</a:t>
            </a:r>
          </a:p>
        </p:txBody>
      </p:sp>
      <p:sp>
        <p:nvSpPr>
          <p:cNvPr id="52" name="Text Placeholder 44">
            <a:extLst>
              <a:ext uri="{FF2B5EF4-FFF2-40B4-BE49-F238E27FC236}">
                <a16:creationId xmlns:a16="http://schemas.microsoft.com/office/drawing/2014/main" id="{5CDC67CA-D5D3-404B-990F-F4E2370BA57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249409" y="3333896"/>
            <a:ext cx="1424578" cy="39125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2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CA"/>
              <a:t>YEAR</a:t>
            </a:r>
          </a:p>
        </p:txBody>
      </p:sp>
      <p:sp>
        <p:nvSpPr>
          <p:cNvPr id="53" name="Text Placeholder 44">
            <a:extLst>
              <a:ext uri="{FF2B5EF4-FFF2-40B4-BE49-F238E27FC236}">
                <a16:creationId xmlns:a16="http://schemas.microsoft.com/office/drawing/2014/main" id="{3CF14629-AB5B-984E-A318-7EA17F0B909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249409" y="3744841"/>
            <a:ext cx="1424578" cy="391258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0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CA"/>
              <a:t>Text goes here</a:t>
            </a:r>
          </a:p>
        </p:txBody>
      </p:sp>
      <p:sp>
        <p:nvSpPr>
          <p:cNvPr id="54" name="Text Placeholder 44">
            <a:extLst>
              <a:ext uri="{FF2B5EF4-FFF2-40B4-BE49-F238E27FC236}">
                <a16:creationId xmlns:a16="http://schemas.microsoft.com/office/drawing/2014/main" id="{BBFE49E9-B141-3D47-9398-0DDD0F0D83D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52605" y="3333896"/>
            <a:ext cx="1424578" cy="39125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2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CA"/>
              <a:t>YEAR</a:t>
            </a:r>
          </a:p>
        </p:txBody>
      </p:sp>
      <p:sp>
        <p:nvSpPr>
          <p:cNvPr id="55" name="Text Placeholder 44">
            <a:extLst>
              <a:ext uri="{FF2B5EF4-FFF2-40B4-BE49-F238E27FC236}">
                <a16:creationId xmlns:a16="http://schemas.microsoft.com/office/drawing/2014/main" id="{FCBE7CB2-17D5-E842-A03F-931F7C6E875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852605" y="3744841"/>
            <a:ext cx="1424578" cy="391258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0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CA"/>
              <a:t>Text goes here</a:t>
            </a:r>
          </a:p>
        </p:txBody>
      </p:sp>
      <p:sp>
        <p:nvSpPr>
          <p:cNvPr id="56" name="Text Placeholder 44">
            <a:extLst>
              <a:ext uri="{FF2B5EF4-FFF2-40B4-BE49-F238E27FC236}">
                <a16:creationId xmlns:a16="http://schemas.microsoft.com/office/drawing/2014/main" id="{461EDAE5-E6ED-A043-93AA-185F4871F1B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455801" y="3333896"/>
            <a:ext cx="1424578" cy="39125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2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CA"/>
              <a:t>YEAR</a:t>
            </a:r>
          </a:p>
        </p:txBody>
      </p:sp>
      <p:sp>
        <p:nvSpPr>
          <p:cNvPr id="57" name="Text Placeholder 44">
            <a:extLst>
              <a:ext uri="{FF2B5EF4-FFF2-40B4-BE49-F238E27FC236}">
                <a16:creationId xmlns:a16="http://schemas.microsoft.com/office/drawing/2014/main" id="{0F86C7F8-F039-D043-AA60-10FE53B6E3F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455801" y="3744841"/>
            <a:ext cx="1424578" cy="391258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0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CA"/>
              <a:t>Text goes here</a:t>
            </a:r>
          </a:p>
        </p:txBody>
      </p:sp>
      <p:sp>
        <p:nvSpPr>
          <p:cNvPr id="58" name="Text Placeholder 44">
            <a:extLst>
              <a:ext uri="{FF2B5EF4-FFF2-40B4-BE49-F238E27FC236}">
                <a16:creationId xmlns:a16="http://schemas.microsoft.com/office/drawing/2014/main" id="{4219F801-BDC2-4B42-BD66-89028F02289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065659" y="3333896"/>
            <a:ext cx="1424578" cy="39125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2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CA"/>
              <a:t>YEAR</a:t>
            </a:r>
          </a:p>
        </p:txBody>
      </p:sp>
      <p:sp>
        <p:nvSpPr>
          <p:cNvPr id="59" name="Text Placeholder 44">
            <a:extLst>
              <a:ext uri="{FF2B5EF4-FFF2-40B4-BE49-F238E27FC236}">
                <a16:creationId xmlns:a16="http://schemas.microsoft.com/office/drawing/2014/main" id="{9A171D23-136C-9C49-9772-F24667D27FF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065659" y="3744841"/>
            <a:ext cx="1424578" cy="391258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0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CA"/>
              <a:t>Text goes here</a:t>
            </a:r>
          </a:p>
        </p:txBody>
      </p:sp>
    </p:spTree>
    <p:extLst>
      <p:ext uri="{BB962C8B-B14F-4D97-AF65-F5344CB8AC3E}">
        <p14:creationId xmlns:p14="http://schemas.microsoft.com/office/powerpoint/2010/main" val="3908499909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 Content with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45D2E8E-580C-AC49-8B75-E7FB619962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17520" y="0"/>
            <a:ext cx="6126480" cy="5143500"/>
          </a:xfrm>
          <a:prstGeom prst="rect">
            <a:avLst/>
          </a:prstGeom>
        </p:spPr>
      </p:pic>
      <p:sp>
        <p:nvSpPr>
          <p:cNvPr id="4" name="Google Shape;2713;p510">
            <a:extLst>
              <a:ext uri="{FF2B5EF4-FFF2-40B4-BE49-F238E27FC236}">
                <a16:creationId xmlns:a16="http://schemas.microsoft.com/office/drawing/2014/main" id="{C7860DC5-5C48-7B42-B226-3A7160C41256}"/>
              </a:ext>
            </a:extLst>
          </p:cNvPr>
          <p:cNvSpPr/>
          <p:nvPr userDrawn="1"/>
        </p:nvSpPr>
        <p:spPr>
          <a:xfrm flipH="1">
            <a:off x="-21771" y="0"/>
            <a:ext cx="6120848" cy="5143500"/>
          </a:xfrm>
          <a:custGeom>
            <a:avLst/>
            <a:gdLst/>
            <a:ahLst/>
            <a:cxnLst/>
            <a:rect l="l" t="t" r="r" b="b"/>
            <a:pathLst>
              <a:path w="8288594" h="6902245" extrusionOk="0">
                <a:moveTo>
                  <a:pt x="2684207" y="0"/>
                </a:moveTo>
                <a:lnTo>
                  <a:pt x="8288594" y="0"/>
                </a:lnTo>
                <a:cubicBezTo>
                  <a:pt x="8283678" y="2300748"/>
                  <a:pt x="8278761" y="4601497"/>
                  <a:pt x="8273845" y="6902245"/>
                </a:cubicBezTo>
                <a:lnTo>
                  <a:pt x="1312607" y="6902245"/>
                </a:lnTo>
                <a:lnTo>
                  <a:pt x="0" y="4572000"/>
                </a:lnTo>
                <a:lnTo>
                  <a:pt x="2684207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51431" tIns="25706" rIns="51431" bIns="25706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endParaRPr sz="1050" b="0" i="0" u="none" strike="noStrike" cap="none">
              <a:solidFill>
                <a:srgbClr val="565A5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8C9051-52F4-9D42-BF74-741221FF2BAD}"/>
              </a:ext>
            </a:extLst>
          </p:cNvPr>
          <p:cNvSpPr txBox="1"/>
          <p:nvPr userDrawn="1"/>
        </p:nvSpPr>
        <p:spPr>
          <a:xfrm>
            <a:off x="164345" y="4806109"/>
            <a:ext cx="2116285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50">
                <a:solidFill>
                  <a:schemeClr val="bg1">
                    <a:lumMod val="50000"/>
                    <a:alpha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D2L Confidential   |   © 2019 D2L Corporation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C98CD09-C1E9-E94B-A877-350E3695B6A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5312" y="0"/>
            <a:ext cx="928688" cy="51435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8B08550-EE23-CC48-98DF-F2215252D5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4602" y="209836"/>
            <a:ext cx="7646670" cy="539972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Header</a:t>
            </a:r>
            <a:endParaRPr lang="en-CA"/>
          </a:p>
        </p:txBody>
      </p:sp>
      <p:sp>
        <p:nvSpPr>
          <p:cNvPr id="20" name="Text Placeholder 44">
            <a:extLst>
              <a:ext uri="{FF2B5EF4-FFF2-40B4-BE49-F238E27FC236}">
                <a16:creationId xmlns:a16="http://schemas.microsoft.com/office/drawing/2014/main" id="{71292471-EBF5-A74F-8DE2-7C251CC97DD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17504" y="1679973"/>
            <a:ext cx="1424578" cy="391258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CA"/>
              <a:t>Point one</a:t>
            </a:r>
          </a:p>
        </p:txBody>
      </p:sp>
      <p:sp>
        <p:nvSpPr>
          <p:cNvPr id="21" name="Text Placeholder 44">
            <a:extLst>
              <a:ext uri="{FF2B5EF4-FFF2-40B4-BE49-F238E27FC236}">
                <a16:creationId xmlns:a16="http://schemas.microsoft.com/office/drawing/2014/main" id="{1855BE22-04CF-7B41-A272-BC0377A5AA8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17504" y="2769594"/>
            <a:ext cx="1424578" cy="391258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CA"/>
              <a:t>Point two</a:t>
            </a:r>
          </a:p>
        </p:txBody>
      </p:sp>
      <p:sp>
        <p:nvSpPr>
          <p:cNvPr id="22" name="Text Placeholder 44">
            <a:extLst>
              <a:ext uri="{FF2B5EF4-FFF2-40B4-BE49-F238E27FC236}">
                <a16:creationId xmlns:a16="http://schemas.microsoft.com/office/drawing/2014/main" id="{D9DE5A00-5996-B34C-A04D-CBF7B08E637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7504" y="3883931"/>
            <a:ext cx="1424578" cy="391258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CA"/>
              <a:t>Point three</a:t>
            </a:r>
          </a:p>
        </p:txBody>
      </p:sp>
      <p:sp>
        <p:nvSpPr>
          <p:cNvPr id="25" name="Text Placeholder 44">
            <a:extLst>
              <a:ext uri="{FF2B5EF4-FFF2-40B4-BE49-F238E27FC236}">
                <a16:creationId xmlns:a16="http://schemas.microsoft.com/office/drawing/2014/main" id="{724D3A85-3449-B74C-8E20-09B1C7FB403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45434" y="1679973"/>
            <a:ext cx="1424578" cy="391258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CA"/>
              <a:t>Point four</a:t>
            </a:r>
          </a:p>
        </p:txBody>
      </p:sp>
      <p:sp>
        <p:nvSpPr>
          <p:cNvPr id="26" name="Text Placeholder 44">
            <a:extLst>
              <a:ext uri="{FF2B5EF4-FFF2-40B4-BE49-F238E27FC236}">
                <a16:creationId xmlns:a16="http://schemas.microsoft.com/office/drawing/2014/main" id="{43357434-C5BD-6D4E-B82B-5A7C367359A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45434" y="2769594"/>
            <a:ext cx="1424578" cy="391258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CA"/>
              <a:t>Point five</a:t>
            </a:r>
          </a:p>
        </p:txBody>
      </p:sp>
      <p:sp>
        <p:nvSpPr>
          <p:cNvPr id="27" name="Text Placeholder 44">
            <a:extLst>
              <a:ext uri="{FF2B5EF4-FFF2-40B4-BE49-F238E27FC236}">
                <a16:creationId xmlns:a16="http://schemas.microsoft.com/office/drawing/2014/main" id="{95C712AC-7AB7-7D45-9D6D-3BEDDA7D5F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445434" y="3883931"/>
            <a:ext cx="1424578" cy="391258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CA"/>
              <a:t>Point six</a:t>
            </a:r>
          </a:p>
        </p:txBody>
      </p:sp>
    </p:spTree>
    <p:extLst>
      <p:ext uri="{BB962C8B-B14F-4D97-AF65-F5344CB8AC3E}">
        <p14:creationId xmlns:p14="http://schemas.microsoft.com/office/powerpoint/2010/main" val="1899545256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9C78B903-E2E1-884F-94FD-0498ABE69C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162" y="615110"/>
            <a:ext cx="3599068" cy="539972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Header</a:t>
            </a:r>
            <a:endParaRPr lang="en-CA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631AF60-64D1-1047-90A2-C556AC4F65D1}"/>
              </a:ext>
            </a:extLst>
          </p:cNvPr>
          <p:cNvSpPr txBox="1">
            <a:spLocks/>
          </p:cNvSpPr>
          <p:nvPr userDrawn="1"/>
        </p:nvSpPr>
        <p:spPr>
          <a:xfrm>
            <a:off x="10179424" y="3468199"/>
            <a:ext cx="2106226" cy="484240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400">
              <a:solidFill>
                <a:schemeClr val="bg1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373A67B-CB06-534B-B11C-A193B4DE0E60}"/>
              </a:ext>
            </a:extLst>
          </p:cNvPr>
          <p:cNvSpPr txBox="1">
            <a:spLocks/>
          </p:cNvSpPr>
          <p:nvPr userDrawn="1"/>
        </p:nvSpPr>
        <p:spPr>
          <a:xfrm>
            <a:off x="7551570" y="4568081"/>
            <a:ext cx="5764585" cy="269239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600" baseline="3000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1 </a:t>
            </a:r>
            <a:r>
              <a:rPr lang="en-US" sz="60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Campus Computing Survey 2018</a:t>
            </a:r>
          </a:p>
        </p:txBody>
      </p:sp>
      <p:sp>
        <p:nvSpPr>
          <p:cNvPr id="24" name="Text Placeholder 29">
            <a:extLst>
              <a:ext uri="{FF2B5EF4-FFF2-40B4-BE49-F238E27FC236}">
                <a16:creationId xmlns:a16="http://schemas.microsoft.com/office/drawing/2014/main" id="{5848B51E-C0E4-DA49-A4CE-C716CC46AA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23327" y="2511705"/>
            <a:ext cx="2015299" cy="572669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CA"/>
              <a:t>Description graphic and what it means (1 sentence)</a:t>
            </a:r>
          </a:p>
        </p:txBody>
      </p:sp>
      <p:sp>
        <p:nvSpPr>
          <p:cNvPr id="25" name="Text Placeholder 29">
            <a:extLst>
              <a:ext uri="{FF2B5EF4-FFF2-40B4-BE49-F238E27FC236}">
                <a16:creationId xmlns:a16="http://schemas.microsoft.com/office/drawing/2014/main" id="{8A624064-57B4-374F-BF2D-3B4D5BF9111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23327" y="3566114"/>
            <a:ext cx="2015299" cy="572669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CA"/>
              <a:t>Description graphic and what it means (1 sentence)</a:t>
            </a:r>
          </a:p>
        </p:txBody>
      </p:sp>
      <p:sp>
        <p:nvSpPr>
          <p:cNvPr id="26" name="Text Placeholder 29">
            <a:extLst>
              <a:ext uri="{FF2B5EF4-FFF2-40B4-BE49-F238E27FC236}">
                <a16:creationId xmlns:a16="http://schemas.microsoft.com/office/drawing/2014/main" id="{C86D4A09-3258-2348-AA30-9161EA5D6E8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0604" y="1223104"/>
            <a:ext cx="2739769" cy="572669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00000"/>
              </a:lnSpc>
              <a:buNone/>
              <a:defRPr sz="15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CA"/>
              <a:t>Sub Head</a:t>
            </a:r>
          </a:p>
        </p:txBody>
      </p:sp>
      <p:sp>
        <p:nvSpPr>
          <p:cNvPr id="28" name="Text Placeholder 29">
            <a:extLst>
              <a:ext uri="{FF2B5EF4-FFF2-40B4-BE49-F238E27FC236}">
                <a16:creationId xmlns:a16="http://schemas.microsoft.com/office/drawing/2014/main" id="{DE5DAB25-83A5-AB46-B84B-86B08768701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636346" y="1235874"/>
            <a:ext cx="2151931" cy="1175071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75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CA"/>
              <a:t>00%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2A2D4DE8-E211-F542-BC22-5F9E88EAEB9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07942" y="2798994"/>
            <a:ext cx="2151931" cy="1175071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75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CA"/>
              <a:t>00%</a:t>
            </a:r>
          </a:p>
        </p:txBody>
      </p:sp>
      <p:sp>
        <p:nvSpPr>
          <p:cNvPr id="31" name="Text Placeholder 29">
            <a:extLst>
              <a:ext uri="{FF2B5EF4-FFF2-40B4-BE49-F238E27FC236}">
                <a16:creationId xmlns:a16="http://schemas.microsoft.com/office/drawing/2014/main" id="{38F04E09-E0FA-9C4B-A5A7-6D5606FECEF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6937" y="4611077"/>
            <a:ext cx="3397628" cy="183245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750" b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CA"/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val="3326950745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er Quote - Celest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Single Corner Rectangle 2">
            <a:extLst>
              <a:ext uri="{FF2B5EF4-FFF2-40B4-BE49-F238E27FC236}">
                <a16:creationId xmlns:a16="http://schemas.microsoft.com/office/drawing/2014/main" id="{2CFA59CF-10E8-A846-84AD-0D48A30E8265}"/>
              </a:ext>
            </a:extLst>
          </p:cNvPr>
          <p:cNvSpPr/>
          <p:nvPr userDrawn="1"/>
        </p:nvSpPr>
        <p:spPr>
          <a:xfrm rot="5400000">
            <a:off x="-578099" y="578099"/>
            <a:ext cx="4667493" cy="3511296"/>
          </a:xfrm>
          <a:prstGeom prst="round1Rect">
            <a:avLst>
              <a:gd name="adj" fmla="val 46193"/>
            </a:avLst>
          </a:prstGeom>
          <a:solidFill>
            <a:srgbClr val="0B72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5C5347-67C0-2A47-BB63-5FDEB771D36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567" y="250362"/>
            <a:ext cx="939690" cy="81558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2AB7BBC-F569-DA47-8C1F-4F1B73F3F69F}"/>
              </a:ext>
            </a:extLst>
          </p:cNvPr>
          <p:cNvCxnSpPr>
            <a:cxnSpLocks/>
          </p:cNvCxnSpPr>
          <p:nvPr userDrawn="1"/>
        </p:nvCxnSpPr>
        <p:spPr>
          <a:xfrm>
            <a:off x="4127354" y="2337319"/>
            <a:ext cx="622446" cy="0"/>
          </a:xfrm>
          <a:prstGeom prst="line">
            <a:avLst/>
          </a:prstGeom>
          <a:ln w="63500">
            <a:solidFill>
              <a:srgbClr val="0B72C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>
            <a:extLst>
              <a:ext uri="{FF2B5EF4-FFF2-40B4-BE49-F238E27FC236}">
                <a16:creationId xmlns:a16="http://schemas.microsoft.com/office/drawing/2014/main" id="{4FC718A2-32F8-CB46-A9AC-AD3012F796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47107" y="1910382"/>
            <a:ext cx="2340612" cy="352561"/>
          </a:xfrm>
          <a:prstGeom prst="rect">
            <a:avLst/>
          </a:prstGeom>
        </p:spPr>
        <p:txBody>
          <a:bodyPr anchor="b"/>
          <a:lstStyle>
            <a:lvl1pPr>
              <a:defRPr sz="27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Header</a:t>
            </a:r>
            <a:endParaRPr lang="en-CA"/>
          </a:p>
        </p:txBody>
      </p:sp>
      <p:sp>
        <p:nvSpPr>
          <p:cNvPr id="13" name="Text Placeholder 29">
            <a:extLst>
              <a:ext uri="{FF2B5EF4-FFF2-40B4-BE49-F238E27FC236}">
                <a16:creationId xmlns:a16="http://schemas.microsoft.com/office/drawing/2014/main" id="{28C8B44E-B005-6242-964A-B818DB1D2F8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84426" y="1447362"/>
            <a:ext cx="2936230" cy="81558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CA"/>
              <a:t>“Quote”</a:t>
            </a:r>
          </a:p>
        </p:txBody>
      </p:sp>
      <p:sp>
        <p:nvSpPr>
          <p:cNvPr id="11" name="Text Placeholder 29">
            <a:extLst>
              <a:ext uri="{FF2B5EF4-FFF2-40B4-BE49-F238E27FC236}">
                <a16:creationId xmlns:a16="http://schemas.microsoft.com/office/drawing/2014/main" id="{E33A0A23-1EFE-4D46-AA0C-EB81BB67BD6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045538" y="3633205"/>
            <a:ext cx="3397628" cy="183245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900" b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CA"/>
              <a:t>Source: URL</a:t>
            </a:r>
          </a:p>
        </p:txBody>
      </p:sp>
      <p:sp>
        <p:nvSpPr>
          <p:cNvPr id="14" name="Text Placeholder 29">
            <a:extLst>
              <a:ext uri="{FF2B5EF4-FFF2-40B4-BE49-F238E27FC236}">
                <a16:creationId xmlns:a16="http://schemas.microsoft.com/office/drawing/2014/main" id="{03F3CD72-BBAD-2946-AA3C-28CA6BD5515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84426" y="2262942"/>
            <a:ext cx="2340612" cy="102694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50" b="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CA"/>
              <a:t>Name</a:t>
            </a:r>
          </a:p>
          <a:p>
            <a:pPr lvl="0"/>
            <a:r>
              <a:rPr lang="en-CA"/>
              <a:t>Title</a:t>
            </a:r>
          </a:p>
          <a:p>
            <a:pPr lvl="0"/>
            <a:r>
              <a:rPr lang="en-CA"/>
              <a:t>Organization</a:t>
            </a:r>
          </a:p>
        </p:txBody>
      </p:sp>
      <p:sp>
        <p:nvSpPr>
          <p:cNvPr id="15" name="Text Placeholder 29">
            <a:extLst>
              <a:ext uri="{FF2B5EF4-FFF2-40B4-BE49-F238E27FC236}">
                <a16:creationId xmlns:a16="http://schemas.microsoft.com/office/drawing/2014/main" id="{3A3A98F4-A149-AC44-9F5E-C0D17B26EA3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045538" y="2445564"/>
            <a:ext cx="3397628" cy="448427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00000"/>
              </a:lnSpc>
              <a:buNone/>
              <a:defRPr sz="1500" b="0">
                <a:solidFill>
                  <a:srgbClr val="565A5C"/>
                </a:solidFill>
              </a:defRPr>
            </a:lvl1pPr>
          </a:lstStyle>
          <a:p>
            <a:pPr lvl="0"/>
            <a:r>
              <a:rPr lang="en-CA"/>
              <a:t>Description/Body Copy</a:t>
            </a:r>
          </a:p>
        </p:txBody>
      </p:sp>
    </p:spTree>
    <p:extLst>
      <p:ext uri="{BB962C8B-B14F-4D97-AF65-F5344CB8AC3E}">
        <p14:creationId xmlns:p14="http://schemas.microsoft.com/office/powerpoint/2010/main" val="2084651207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er Quote - Fluor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Single Corner Rectangle 2">
            <a:extLst>
              <a:ext uri="{FF2B5EF4-FFF2-40B4-BE49-F238E27FC236}">
                <a16:creationId xmlns:a16="http://schemas.microsoft.com/office/drawing/2014/main" id="{2CFA59CF-10E8-A846-84AD-0D48A30E8265}"/>
              </a:ext>
            </a:extLst>
          </p:cNvPr>
          <p:cNvSpPr/>
          <p:nvPr userDrawn="1"/>
        </p:nvSpPr>
        <p:spPr>
          <a:xfrm rot="5400000">
            <a:off x="-578099" y="578099"/>
            <a:ext cx="4667493" cy="3511296"/>
          </a:xfrm>
          <a:prstGeom prst="round1Rect">
            <a:avLst>
              <a:gd name="adj" fmla="val 46193"/>
            </a:avLst>
          </a:prstGeom>
          <a:solidFill>
            <a:srgbClr val="B24A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5C5347-67C0-2A47-BB63-5FDEB771D36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567" y="250362"/>
            <a:ext cx="939690" cy="81558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2AB7BBC-F569-DA47-8C1F-4F1B73F3F69F}"/>
              </a:ext>
            </a:extLst>
          </p:cNvPr>
          <p:cNvCxnSpPr>
            <a:cxnSpLocks/>
          </p:cNvCxnSpPr>
          <p:nvPr userDrawn="1"/>
        </p:nvCxnSpPr>
        <p:spPr>
          <a:xfrm>
            <a:off x="4127354" y="2337319"/>
            <a:ext cx="622446" cy="0"/>
          </a:xfrm>
          <a:prstGeom prst="line">
            <a:avLst/>
          </a:prstGeom>
          <a:ln w="63500">
            <a:solidFill>
              <a:srgbClr val="B24A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>
            <a:extLst>
              <a:ext uri="{FF2B5EF4-FFF2-40B4-BE49-F238E27FC236}">
                <a16:creationId xmlns:a16="http://schemas.microsoft.com/office/drawing/2014/main" id="{4FC718A2-32F8-CB46-A9AC-AD3012F796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47107" y="1910382"/>
            <a:ext cx="2340612" cy="352561"/>
          </a:xfrm>
          <a:prstGeom prst="rect">
            <a:avLst/>
          </a:prstGeom>
        </p:spPr>
        <p:txBody>
          <a:bodyPr anchor="b"/>
          <a:lstStyle>
            <a:lvl1pPr>
              <a:defRPr sz="27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Header</a:t>
            </a:r>
            <a:endParaRPr lang="en-CA"/>
          </a:p>
        </p:txBody>
      </p:sp>
      <p:sp>
        <p:nvSpPr>
          <p:cNvPr id="13" name="Text Placeholder 29">
            <a:extLst>
              <a:ext uri="{FF2B5EF4-FFF2-40B4-BE49-F238E27FC236}">
                <a16:creationId xmlns:a16="http://schemas.microsoft.com/office/drawing/2014/main" id="{28C8B44E-B005-6242-964A-B818DB1D2F8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84426" y="1447362"/>
            <a:ext cx="2936230" cy="81558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CA"/>
              <a:t>“Quote”</a:t>
            </a:r>
          </a:p>
        </p:txBody>
      </p:sp>
      <p:sp>
        <p:nvSpPr>
          <p:cNvPr id="11" name="Text Placeholder 29">
            <a:extLst>
              <a:ext uri="{FF2B5EF4-FFF2-40B4-BE49-F238E27FC236}">
                <a16:creationId xmlns:a16="http://schemas.microsoft.com/office/drawing/2014/main" id="{E33A0A23-1EFE-4D46-AA0C-EB81BB67BD6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045538" y="3633205"/>
            <a:ext cx="3397628" cy="183245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900" b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CA"/>
              <a:t>Source: URL</a:t>
            </a:r>
          </a:p>
        </p:txBody>
      </p:sp>
      <p:sp>
        <p:nvSpPr>
          <p:cNvPr id="14" name="Text Placeholder 29">
            <a:extLst>
              <a:ext uri="{FF2B5EF4-FFF2-40B4-BE49-F238E27FC236}">
                <a16:creationId xmlns:a16="http://schemas.microsoft.com/office/drawing/2014/main" id="{03F3CD72-BBAD-2946-AA3C-28CA6BD5515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84426" y="2262942"/>
            <a:ext cx="2340612" cy="102694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50" b="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CA"/>
              <a:t>Name</a:t>
            </a:r>
          </a:p>
          <a:p>
            <a:pPr lvl="0"/>
            <a:r>
              <a:rPr lang="en-CA"/>
              <a:t>Title</a:t>
            </a:r>
          </a:p>
          <a:p>
            <a:pPr lvl="0"/>
            <a:r>
              <a:rPr lang="en-CA"/>
              <a:t>Organization</a:t>
            </a:r>
          </a:p>
        </p:txBody>
      </p:sp>
      <p:sp>
        <p:nvSpPr>
          <p:cNvPr id="15" name="Text Placeholder 29">
            <a:extLst>
              <a:ext uri="{FF2B5EF4-FFF2-40B4-BE49-F238E27FC236}">
                <a16:creationId xmlns:a16="http://schemas.microsoft.com/office/drawing/2014/main" id="{3A3A98F4-A149-AC44-9F5E-C0D17B26EA3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045538" y="2445564"/>
            <a:ext cx="3397628" cy="448427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00000"/>
              </a:lnSpc>
              <a:buNone/>
              <a:defRPr sz="1500" b="0">
                <a:solidFill>
                  <a:srgbClr val="565A5C"/>
                </a:solidFill>
              </a:defRPr>
            </a:lvl1pPr>
          </a:lstStyle>
          <a:p>
            <a:pPr lvl="0"/>
            <a:r>
              <a:rPr lang="en-CA"/>
              <a:t>Description/Body Copy</a:t>
            </a:r>
          </a:p>
        </p:txBody>
      </p:sp>
    </p:spTree>
    <p:extLst>
      <p:ext uri="{BB962C8B-B14F-4D97-AF65-F5344CB8AC3E}">
        <p14:creationId xmlns:p14="http://schemas.microsoft.com/office/powerpoint/2010/main" val="1647308423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er Quote - Tourma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Single Corner Rectangle 2">
            <a:extLst>
              <a:ext uri="{FF2B5EF4-FFF2-40B4-BE49-F238E27FC236}">
                <a16:creationId xmlns:a16="http://schemas.microsoft.com/office/drawing/2014/main" id="{2CFA59CF-10E8-A846-84AD-0D48A30E8265}"/>
              </a:ext>
            </a:extLst>
          </p:cNvPr>
          <p:cNvSpPr/>
          <p:nvPr userDrawn="1"/>
        </p:nvSpPr>
        <p:spPr>
          <a:xfrm rot="5400000">
            <a:off x="-578099" y="578099"/>
            <a:ext cx="4667493" cy="3511296"/>
          </a:xfrm>
          <a:prstGeom prst="round1Rect">
            <a:avLst>
              <a:gd name="adj" fmla="val 46193"/>
            </a:avLst>
          </a:prstGeom>
          <a:solidFill>
            <a:srgbClr val="BF2A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5C5347-67C0-2A47-BB63-5FDEB771D36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567" y="250362"/>
            <a:ext cx="939690" cy="81558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2AB7BBC-F569-DA47-8C1F-4F1B73F3F69F}"/>
              </a:ext>
            </a:extLst>
          </p:cNvPr>
          <p:cNvCxnSpPr>
            <a:cxnSpLocks/>
          </p:cNvCxnSpPr>
          <p:nvPr userDrawn="1"/>
        </p:nvCxnSpPr>
        <p:spPr>
          <a:xfrm>
            <a:off x="4127354" y="2337319"/>
            <a:ext cx="622446" cy="0"/>
          </a:xfrm>
          <a:prstGeom prst="line">
            <a:avLst/>
          </a:prstGeom>
          <a:ln w="63500">
            <a:solidFill>
              <a:srgbClr val="BF2A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>
            <a:extLst>
              <a:ext uri="{FF2B5EF4-FFF2-40B4-BE49-F238E27FC236}">
                <a16:creationId xmlns:a16="http://schemas.microsoft.com/office/drawing/2014/main" id="{4FC718A2-32F8-CB46-A9AC-AD3012F796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47107" y="1910382"/>
            <a:ext cx="2340612" cy="352561"/>
          </a:xfrm>
          <a:prstGeom prst="rect">
            <a:avLst/>
          </a:prstGeom>
        </p:spPr>
        <p:txBody>
          <a:bodyPr anchor="b"/>
          <a:lstStyle>
            <a:lvl1pPr>
              <a:defRPr sz="27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Header</a:t>
            </a:r>
            <a:endParaRPr lang="en-CA"/>
          </a:p>
        </p:txBody>
      </p:sp>
      <p:sp>
        <p:nvSpPr>
          <p:cNvPr id="13" name="Text Placeholder 29">
            <a:extLst>
              <a:ext uri="{FF2B5EF4-FFF2-40B4-BE49-F238E27FC236}">
                <a16:creationId xmlns:a16="http://schemas.microsoft.com/office/drawing/2014/main" id="{28C8B44E-B005-6242-964A-B818DB1D2F8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84426" y="1447362"/>
            <a:ext cx="2936230" cy="81558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CA"/>
              <a:t>“Quote”</a:t>
            </a:r>
          </a:p>
        </p:txBody>
      </p:sp>
      <p:sp>
        <p:nvSpPr>
          <p:cNvPr id="11" name="Text Placeholder 29">
            <a:extLst>
              <a:ext uri="{FF2B5EF4-FFF2-40B4-BE49-F238E27FC236}">
                <a16:creationId xmlns:a16="http://schemas.microsoft.com/office/drawing/2014/main" id="{E33A0A23-1EFE-4D46-AA0C-EB81BB67BD6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045538" y="3633205"/>
            <a:ext cx="3397628" cy="183245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900" b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CA"/>
              <a:t>Source: URL</a:t>
            </a:r>
          </a:p>
        </p:txBody>
      </p:sp>
      <p:sp>
        <p:nvSpPr>
          <p:cNvPr id="14" name="Text Placeholder 29">
            <a:extLst>
              <a:ext uri="{FF2B5EF4-FFF2-40B4-BE49-F238E27FC236}">
                <a16:creationId xmlns:a16="http://schemas.microsoft.com/office/drawing/2014/main" id="{03F3CD72-BBAD-2946-AA3C-28CA6BD5515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84426" y="2262942"/>
            <a:ext cx="2340612" cy="102694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50" b="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CA"/>
              <a:t>Name</a:t>
            </a:r>
          </a:p>
          <a:p>
            <a:pPr lvl="0"/>
            <a:r>
              <a:rPr lang="en-CA"/>
              <a:t>Title</a:t>
            </a:r>
          </a:p>
          <a:p>
            <a:pPr lvl="0"/>
            <a:r>
              <a:rPr lang="en-CA"/>
              <a:t>Organization</a:t>
            </a:r>
          </a:p>
        </p:txBody>
      </p:sp>
      <p:sp>
        <p:nvSpPr>
          <p:cNvPr id="15" name="Text Placeholder 29">
            <a:extLst>
              <a:ext uri="{FF2B5EF4-FFF2-40B4-BE49-F238E27FC236}">
                <a16:creationId xmlns:a16="http://schemas.microsoft.com/office/drawing/2014/main" id="{3A3A98F4-A149-AC44-9F5E-C0D17B26EA3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045538" y="2445564"/>
            <a:ext cx="3397628" cy="448427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00000"/>
              </a:lnSpc>
              <a:buNone/>
              <a:defRPr sz="1500" b="0">
                <a:solidFill>
                  <a:srgbClr val="565A5C"/>
                </a:solidFill>
              </a:defRPr>
            </a:lvl1pPr>
          </a:lstStyle>
          <a:p>
            <a:pPr lvl="0"/>
            <a:r>
              <a:rPr lang="en-CA"/>
              <a:t>Description/Body Copy</a:t>
            </a:r>
          </a:p>
        </p:txBody>
      </p:sp>
    </p:spTree>
    <p:extLst>
      <p:ext uri="{BB962C8B-B14F-4D97-AF65-F5344CB8AC3E}">
        <p14:creationId xmlns:p14="http://schemas.microsoft.com/office/powerpoint/2010/main" val="3367708682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er Quote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mall child sitting on a bed&#10;&#10;Description generated with high confidence">
            <a:extLst>
              <a:ext uri="{FF2B5EF4-FFF2-40B4-BE49-F238E27FC236}">
                <a16:creationId xmlns:a16="http://schemas.microsoft.com/office/drawing/2014/main" id="{BB8F082E-9916-2A4B-8F6D-4E105EB25E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6846716" cy="5143501"/>
          </a:xfrm>
          <a:prstGeom prst="rect">
            <a:avLst/>
          </a:prstGeom>
        </p:spPr>
      </p:pic>
      <p:sp>
        <p:nvSpPr>
          <p:cNvPr id="5" name="Freeform 4">
            <a:extLst>
              <a:ext uri="{FF2B5EF4-FFF2-40B4-BE49-F238E27FC236}">
                <a16:creationId xmlns:a16="http://schemas.microsoft.com/office/drawing/2014/main" id="{E0FFA5AE-F0E9-024D-B79C-9E57F6040118}"/>
              </a:ext>
            </a:extLst>
          </p:cNvPr>
          <p:cNvSpPr/>
          <p:nvPr userDrawn="1"/>
        </p:nvSpPr>
        <p:spPr>
          <a:xfrm flipV="1">
            <a:off x="3074961" y="0"/>
            <a:ext cx="6069039" cy="5156688"/>
          </a:xfrm>
          <a:custGeom>
            <a:avLst/>
            <a:gdLst>
              <a:gd name="connsiteX0" fmla="*/ 2684207 w 8288594"/>
              <a:gd name="connsiteY0" fmla="*/ 0 h 6902245"/>
              <a:gd name="connsiteX1" fmla="*/ 8288594 w 8288594"/>
              <a:gd name="connsiteY1" fmla="*/ 0 h 6902245"/>
              <a:gd name="connsiteX2" fmla="*/ 8273845 w 8288594"/>
              <a:gd name="connsiteY2" fmla="*/ 6902245 h 6902245"/>
              <a:gd name="connsiteX3" fmla="*/ 1312607 w 8288594"/>
              <a:gd name="connsiteY3" fmla="*/ 6902245 h 6902245"/>
              <a:gd name="connsiteX4" fmla="*/ 0 w 8288594"/>
              <a:gd name="connsiteY4" fmla="*/ 4572000 h 6902245"/>
              <a:gd name="connsiteX5" fmla="*/ 2684207 w 8288594"/>
              <a:gd name="connsiteY5" fmla="*/ 0 h 6902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88594" h="6902245">
                <a:moveTo>
                  <a:pt x="2684207" y="0"/>
                </a:moveTo>
                <a:lnTo>
                  <a:pt x="8288594" y="0"/>
                </a:lnTo>
                <a:cubicBezTo>
                  <a:pt x="8283678" y="2300748"/>
                  <a:pt x="8278761" y="4601497"/>
                  <a:pt x="8273845" y="6902245"/>
                </a:cubicBezTo>
                <a:lnTo>
                  <a:pt x="1312607" y="6902245"/>
                </a:lnTo>
                <a:lnTo>
                  <a:pt x="0" y="4572000"/>
                </a:lnTo>
                <a:lnTo>
                  <a:pt x="2684207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B63F6C7-E876-6E44-9242-C0BD53147DF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5311" y="0"/>
            <a:ext cx="928688" cy="51435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69A9A4B-13A7-C04B-A7EE-4622885F4C52}"/>
              </a:ext>
            </a:extLst>
          </p:cNvPr>
          <p:cNvSpPr txBox="1"/>
          <p:nvPr userDrawn="1"/>
        </p:nvSpPr>
        <p:spPr>
          <a:xfrm>
            <a:off x="164345" y="4806109"/>
            <a:ext cx="2116285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50">
                <a:solidFill>
                  <a:schemeClr val="bg1">
                    <a:alpha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D2L Confidential   |   © 2019 D2L Corporation</a:t>
            </a:r>
          </a:p>
        </p:txBody>
      </p:sp>
      <p:sp>
        <p:nvSpPr>
          <p:cNvPr id="11" name="Text Placeholder 29">
            <a:extLst>
              <a:ext uri="{FF2B5EF4-FFF2-40B4-BE49-F238E27FC236}">
                <a16:creationId xmlns:a16="http://schemas.microsoft.com/office/drawing/2014/main" id="{251E03B7-D89B-864E-BFE4-7F3DFAE360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94007" y="1336424"/>
            <a:ext cx="3321302" cy="137652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 b="0">
                <a:solidFill>
                  <a:srgbClr val="565A5C"/>
                </a:solidFill>
              </a:defRPr>
            </a:lvl1pPr>
          </a:lstStyle>
          <a:p>
            <a:pPr lvl="0"/>
            <a:r>
              <a:rPr lang="en-CA"/>
              <a:t>“Quote”</a:t>
            </a:r>
          </a:p>
        </p:txBody>
      </p:sp>
      <p:sp>
        <p:nvSpPr>
          <p:cNvPr id="12" name="Text Placeholder 29">
            <a:extLst>
              <a:ext uri="{FF2B5EF4-FFF2-40B4-BE49-F238E27FC236}">
                <a16:creationId xmlns:a16="http://schemas.microsoft.com/office/drawing/2014/main" id="{7E97A69D-781F-6E47-A8B5-3EAA758ABF5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894006" y="2712945"/>
            <a:ext cx="3321302" cy="793355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200" b="0" i="1">
                <a:solidFill>
                  <a:srgbClr val="565A5C"/>
                </a:solidFill>
              </a:defRPr>
            </a:lvl1pPr>
          </a:lstStyle>
          <a:p>
            <a:pPr lvl="0"/>
            <a:r>
              <a:rPr lang="en-CA"/>
              <a:t>Name</a:t>
            </a:r>
          </a:p>
          <a:p>
            <a:pPr lvl="0"/>
            <a:r>
              <a:rPr lang="en-CA"/>
              <a:t>Title</a:t>
            </a:r>
          </a:p>
          <a:p>
            <a:pPr lvl="0"/>
            <a:r>
              <a:rPr lang="en-CA"/>
              <a:t>Organization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0D87094E-7606-734A-A028-68F792CC9825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767512" y="3519487"/>
            <a:ext cx="1447800" cy="75723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350" i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CA"/>
              <a:t>Logo if available</a:t>
            </a:r>
          </a:p>
        </p:txBody>
      </p:sp>
    </p:spTree>
    <p:extLst>
      <p:ext uri="{BB962C8B-B14F-4D97-AF65-F5344CB8AC3E}">
        <p14:creationId xmlns:p14="http://schemas.microsoft.com/office/powerpoint/2010/main" val="27306415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4E5ED-F38A-B64C-AE35-EC99E4B117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68BD72-D5A6-434A-802D-9015D0016E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304126-77A4-8A4B-BE09-9D3CD73E62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449B97-2070-D44C-AED5-BC0F6A662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72D3B-3E3E-8046-B24F-D2CCD93FCD7B}" type="datetimeFigureOut">
              <a:rPr lang="en-US" smtClean="0"/>
              <a:t>12/21/2020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E736D0-A0A4-7649-BED1-67CB32F97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8253E8-9A35-F84C-A7B6-8C169647B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7A4C4-14E9-474B-8EE1-0975C43F5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221825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Title - Amethyst">
    <p:bg>
      <p:bgPr>
        <a:solidFill>
          <a:srgbClr val="AEA2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FF1E6240-EDE4-5747-B336-D15788471BF3}"/>
              </a:ext>
            </a:extLst>
          </p:cNvPr>
          <p:cNvSpPr txBox="1"/>
          <p:nvPr userDrawn="1"/>
        </p:nvSpPr>
        <p:spPr>
          <a:xfrm>
            <a:off x="118008" y="4806109"/>
            <a:ext cx="2116285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50">
                <a:solidFill>
                  <a:schemeClr val="tx1">
                    <a:lumMod val="75000"/>
                    <a:alpha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D2L Confidential   |   © 2019 D2L Corporation</a:t>
            </a:r>
          </a:p>
        </p:txBody>
      </p:sp>
      <p:sp>
        <p:nvSpPr>
          <p:cNvPr id="11" name="Google Shape;2713;p510">
            <a:extLst>
              <a:ext uri="{FF2B5EF4-FFF2-40B4-BE49-F238E27FC236}">
                <a16:creationId xmlns:a16="http://schemas.microsoft.com/office/drawing/2014/main" id="{87AC56E9-6853-1E45-AA93-E93E9A874731}"/>
              </a:ext>
            </a:extLst>
          </p:cNvPr>
          <p:cNvSpPr/>
          <p:nvPr userDrawn="1"/>
        </p:nvSpPr>
        <p:spPr>
          <a:xfrm flipH="1">
            <a:off x="-21771" y="0"/>
            <a:ext cx="6120848" cy="5143500"/>
          </a:xfrm>
          <a:custGeom>
            <a:avLst/>
            <a:gdLst/>
            <a:ahLst/>
            <a:cxnLst/>
            <a:rect l="l" t="t" r="r" b="b"/>
            <a:pathLst>
              <a:path w="8288594" h="6902245" extrusionOk="0">
                <a:moveTo>
                  <a:pt x="2684207" y="0"/>
                </a:moveTo>
                <a:lnTo>
                  <a:pt x="8288594" y="0"/>
                </a:lnTo>
                <a:cubicBezTo>
                  <a:pt x="8283678" y="2300748"/>
                  <a:pt x="8278761" y="4601497"/>
                  <a:pt x="8273845" y="6902245"/>
                </a:cubicBezTo>
                <a:lnTo>
                  <a:pt x="1312607" y="6902245"/>
                </a:lnTo>
                <a:lnTo>
                  <a:pt x="0" y="4572000"/>
                </a:lnTo>
                <a:lnTo>
                  <a:pt x="2684207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51431" tIns="25706" rIns="51431" bIns="25706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endParaRPr sz="1050" b="0" i="0" u="none" strike="noStrike" cap="none">
              <a:solidFill>
                <a:srgbClr val="565A5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3BE31D4-B079-4365-8DF3-9B9376EB30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5312" y="0"/>
            <a:ext cx="928688" cy="51435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1F12D1F2-B7C2-C04E-A931-D97677C25C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8392" y="2650524"/>
            <a:ext cx="3856853" cy="69446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000">
                <a:solidFill>
                  <a:srgbClr val="565A5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Section Heading</a:t>
            </a:r>
            <a:endParaRPr lang="en-CA"/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CAC76A26-BE83-F74F-A4F6-8D3564C84DE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58392" y="3524394"/>
            <a:ext cx="4653863" cy="8220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858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0287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3716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Section Sub Head</a:t>
            </a:r>
            <a:endParaRPr lang="en-CA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FE1DD1C-B268-5E49-8DCF-673879543962}"/>
              </a:ext>
            </a:extLst>
          </p:cNvPr>
          <p:cNvCxnSpPr/>
          <p:nvPr userDrawn="1"/>
        </p:nvCxnSpPr>
        <p:spPr>
          <a:xfrm>
            <a:off x="1024810" y="3398477"/>
            <a:ext cx="676532" cy="0"/>
          </a:xfrm>
          <a:prstGeom prst="line">
            <a:avLst/>
          </a:prstGeom>
          <a:ln w="63500">
            <a:solidFill>
              <a:srgbClr val="AFA1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0CF70818-73BA-A348-8082-0DC383E6F6D3}"/>
              </a:ext>
            </a:extLst>
          </p:cNvPr>
          <p:cNvSpPr txBox="1"/>
          <p:nvPr userDrawn="1"/>
        </p:nvSpPr>
        <p:spPr>
          <a:xfrm>
            <a:off x="164345" y="4806109"/>
            <a:ext cx="2116285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50">
                <a:solidFill>
                  <a:schemeClr val="bg1">
                    <a:lumMod val="50000"/>
                    <a:alpha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D2L Confidential   |   © 2019 D2L Corporation</a:t>
            </a:r>
          </a:p>
        </p:txBody>
      </p:sp>
    </p:spTree>
    <p:extLst>
      <p:ext uri="{BB962C8B-B14F-4D97-AF65-F5344CB8AC3E}">
        <p14:creationId xmlns:p14="http://schemas.microsoft.com/office/powerpoint/2010/main" val="981754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-section Title - Amethys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CEAE029-55BD-D247-BFE3-8961FC185FCF}"/>
              </a:ext>
            </a:extLst>
          </p:cNvPr>
          <p:cNvCxnSpPr>
            <a:cxnSpLocks/>
          </p:cNvCxnSpPr>
          <p:nvPr userDrawn="1"/>
        </p:nvCxnSpPr>
        <p:spPr>
          <a:xfrm>
            <a:off x="957470" y="3431443"/>
            <a:ext cx="8186530" cy="0"/>
          </a:xfrm>
          <a:prstGeom prst="line">
            <a:avLst/>
          </a:prstGeom>
          <a:ln w="63500">
            <a:solidFill>
              <a:srgbClr val="AFA1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4D056E61-58D8-CE40-B684-1E0F25C707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9678" y="2663224"/>
            <a:ext cx="3856853" cy="694460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>
              <a:defRPr sz="3000">
                <a:solidFill>
                  <a:srgbClr val="565A5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Sub-section Heading</a:t>
            </a:r>
            <a:endParaRPr lang="en-CA"/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A6E77DD3-21EF-8B49-AACF-59C0793C3D2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32668" y="3537094"/>
            <a:ext cx="4653863" cy="82209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858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0287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3716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Sub-section Sub Head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11554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Content - Amethy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AA08E-5058-914A-8032-B364D9E96B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4602" y="209836"/>
            <a:ext cx="7646670" cy="539972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Header</a:t>
            </a:r>
            <a:endParaRPr lang="en-CA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DDD606C-C699-3F47-9E59-69B03C5B2A97}"/>
              </a:ext>
            </a:extLst>
          </p:cNvPr>
          <p:cNvCxnSpPr/>
          <p:nvPr userDrawn="1"/>
        </p:nvCxnSpPr>
        <p:spPr>
          <a:xfrm>
            <a:off x="316150" y="747069"/>
            <a:ext cx="676532" cy="0"/>
          </a:xfrm>
          <a:prstGeom prst="line">
            <a:avLst/>
          </a:prstGeom>
          <a:ln w="63500">
            <a:solidFill>
              <a:srgbClr val="AFA1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1C3AB58-E42D-3D4E-830A-BF7ADDD4D2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4602" y="1078611"/>
            <a:ext cx="8597646" cy="351167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27107900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- Amethy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2B72F7-1E75-E947-8382-9591193CC2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612" y="1099752"/>
            <a:ext cx="2340612" cy="352561"/>
          </a:xfrm>
          <a:prstGeom prst="rect">
            <a:avLst/>
          </a:prstGeom>
        </p:spPr>
        <p:txBody>
          <a:bodyPr anchor="b"/>
          <a:lstStyle>
            <a:lvl1pPr>
              <a:defRPr sz="22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Header</a:t>
            </a:r>
            <a:endParaRPr lang="en-CA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3B9A9F0-5B0A-884B-A9A7-DB8D794686DF}"/>
              </a:ext>
            </a:extLst>
          </p:cNvPr>
          <p:cNvCxnSpPr>
            <a:cxnSpLocks/>
          </p:cNvCxnSpPr>
          <p:nvPr userDrawn="1"/>
        </p:nvCxnSpPr>
        <p:spPr>
          <a:xfrm>
            <a:off x="0" y="1623158"/>
            <a:ext cx="2953512" cy="0"/>
          </a:xfrm>
          <a:prstGeom prst="line">
            <a:avLst/>
          </a:prstGeom>
          <a:ln w="63500">
            <a:solidFill>
              <a:srgbClr val="AFA1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29">
            <a:extLst>
              <a:ext uri="{FF2B5EF4-FFF2-40B4-BE49-F238E27FC236}">
                <a16:creationId xmlns:a16="http://schemas.microsoft.com/office/drawing/2014/main" id="{AD544ADA-7495-914C-B04D-8EB43FFBF52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2900" y="1821436"/>
            <a:ext cx="2340612" cy="232079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35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CA"/>
              <a:t>Point one</a:t>
            </a:r>
          </a:p>
          <a:p>
            <a:pPr lvl="0"/>
            <a:endParaRPr lang="en-CA"/>
          </a:p>
          <a:p>
            <a:pPr lvl="0"/>
            <a:r>
              <a:rPr lang="en-CA"/>
              <a:t>Point two</a:t>
            </a:r>
          </a:p>
          <a:p>
            <a:pPr lvl="0"/>
            <a:endParaRPr lang="en-CA"/>
          </a:p>
          <a:p>
            <a:pPr lvl="0"/>
            <a:r>
              <a:rPr lang="en-CA"/>
              <a:t>Point three</a:t>
            </a:r>
          </a:p>
        </p:txBody>
      </p:sp>
    </p:spTree>
    <p:extLst>
      <p:ext uri="{BB962C8B-B14F-4D97-AF65-F5344CB8AC3E}">
        <p14:creationId xmlns:p14="http://schemas.microsoft.com/office/powerpoint/2010/main" val="3620735104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Amethy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3AE06BDD-7794-C140-9856-9787C015710D}"/>
              </a:ext>
            </a:extLst>
          </p:cNvPr>
          <p:cNvGrpSpPr/>
          <p:nvPr userDrawn="1"/>
        </p:nvGrpSpPr>
        <p:grpSpPr>
          <a:xfrm>
            <a:off x="4572245" y="852013"/>
            <a:ext cx="4570598" cy="4301356"/>
            <a:chOff x="6096326" y="1136017"/>
            <a:chExt cx="6094131" cy="5735141"/>
          </a:xfrm>
        </p:grpSpPr>
        <p:pic>
          <p:nvPicPr>
            <p:cNvPr id="4" name="Picture 2" descr="A screenshot of a cell phone&#10;&#10;Description generated with very high confidence">
              <a:extLst>
                <a:ext uri="{FF2B5EF4-FFF2-40B4-BE49-F238E27FC236}">
                  <a16:creationId xmlns:a16="http://schemas.microsoft.com/office/drawing/2014/main" id="{AA666C1B-D1DF-B64F-B1BA-2B58FE80766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115" r="15980" b="7010"/>
            <a:stretch/>
          </p:blipFill>
          <p:spPr>
            <a:xfrm>
              <a:off x="6096326" y="1136017"/>
              <a:ext cx="6094131" cy="5735141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B777375-CA18-9646-863F-FC1149C24D9D}"/>
                </a:ext>
              </a:extLst>
            </p:cNvPr>
            <p:cNvSpPr/>
            <p:nvPr/>
          </p:nvSpPr>
          <p:spPr>
            <a:xfrm>
              <a:off x="11737908" y="1580370"/>
              <a:ext cx="135115" cy="13098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A65BB58-51FC-454D-AD06-4540C7DF2600}"/>
                </a:ext>
              </a:extLst>
            </p:cNvPr>
            <p:cNvSpPr/>
            <p:nvPr/>
          </p:nvSpPr>
          <p:spPr>
            <a:xfrm>
              <a:off x="10288335" y="3938094"/>
              <a:ext cx="195753" cy="13772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47E129F7-55D7-4AC8-A51F-C05E30862E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573" t="1" b="26776"/>
          <a:stretch/>
        </p:blipFill>
        <p:spPr>
          <a:xfrm>
            <a:off x="4885141" y="1156402"/>
            <a:ext cx="4257702" cy="2849813"/>
          </a:xfrm>
          <a:prstGeom prst="rect">
            <a:avLst/>
          </a:prstGeom>
        </p:spPr>
      </p:pic>
      <p:sp>
        <p:nvSpPr>
          <p:cNvPr id="7" name="Google Shape;2739;p512">
            <a:extLst>
              <a:ext uri="{FF2B5EF4-FFF2-40B4-BE49-F238E27FC236}">
                <a16:creationId xmlns:a16="http://schemas.microsoft.com/office/drawing/2014/main" id="{053320C6-A16D-A642-ABE1-193536B97CE1}"/>
              </a:ext>
            </a:extLst>
          </p:cNvPr>
          <p:cNvSpPr/>
          <p:nvPr userDrawn="1"/>
        </p:nvSpPr>
        <p:spPr>
          <a:xfrm flipH="1">
            <a:off x="0" y="2653"/>
            <a:ext cx="5756571" cy="5142173"/>
          </a:xfrm>
          <a:custGeom>
            <a:avLst/>
            <a:gdLst>
              <a:gd name="connsiteX0" fmla="*/ 2684207 w 8273880"/>
              <a:gd name="connsiteY0" fmla="*/ 0 h 6902245"/>
              <a:gd name="connsiteX1" fmla="*/ 7779149 w 8273880"/>
              <a:gd name="connsiteY1" fmla="*/ 0 h 6902245"/>
              <a:gd name="connsiteX2" fmla="*/ 8273845 w 8273880"/>
              <a:gd name="connsiteY2" fmla="*/ 6902245 h 6902245"/>
              <a:gd name="connsiteX3" fmla="*/ 1312607 w 8273880"/>
              <a:gd name="connsiteY3" fmla="*/ 6902245 h 6902245"/>
              <a:gd name="connsiteX4" fmla="*/ 0 w 8273880"/>
              <a:gd name="connsiteY4" fmla="*/ 4572000 h 6902245"/>
              <a:gd name="connsiteX5" fmla="*/ 2684207 w 8273880"/>
              <a:gd name="connsiteY5" fmla="*/ 0 h 6902245"/>
              <a:gd name="connsiteX0" fmla="*/ 2684207 w 7779149"/>
              <a:gd name="connsiteY0" fmla="*/ 0 h 6902245"/>
              <a:gd name="connsiteX1" fmla="*/ 7779149 w 7779149"/>
              <a:gd name="connsiteY1" fmla="*/ 0 h 6902245"/>
              <a:gd name="connsiteX2" fmla="*/ 7775240 w 7779149"/>
              <a:gd name="connsiteY2" fmla="*/ 6891479 h 6902245"/>
              <a:gd name="connsiteX3" fmla="*/ 1312607 w 7779149"/>
              <a:gd name="connsiteY3" fmla="*/ 6902245 h 6902245"/>
              <a:gd name="connsiteX4" fmla="*/ 0 w 7779149"/>
              <a:gd name="connsiteY4" fmla="*/ 4572000 h 6902245"/>
              <a:gd name="connsiteX5" fmla="*/ 2684207 w 7779149"/>
              <a:gd name="connsiteY5" fmla="*/ 0 h 6902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79149" h="6902245" extrusionOk="0">
                <a:moveTo>
                  <a:pt x="2684207" y="0"/>
                </a:moveTo>
                <a:lnTo>
                  <a:pt x="7779149" y="0"/>
                </a:lnTo>
                <a:cubicBezTo>
                  <a:pt x="7774233" y="2300748"/>
                  <a:pt x="7780156" y="4590731"/>
                  <a:pt x="7775240" y="6891479"/>
                </a:cubicBezTo>
                <a:lnTo>
                  <a:pt x="1312607" y="6902245"/>
                </a:lnTo>
                <a:lnTo>
                  <a:pt x="0" y="4572000"/>
                </a:lnTo>
                <a:lnTo>
                  <a:pt x="2684207" y="0"/>
                </a:lnTo>
                <a:close/>
              </a:path>
            </a:pathLst>
          </a:custGeom>
          <a:solidFill>
            <a:srgbClr val="AFA1FF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algn="ctr">
              <a:buClr>
                <a:schemeClr val="lt1"/>
              </a:buClr>
              <a:buSzPts val="1400"/>
            </a:pPr>
            <a:endParaRPr sz="1400">
              <a:solidFill>
                <a:srgbClr val="565A5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2777;p515">
            <a:extLst>
              <a:ext uri="{FF2B5EF4-FFF2-40B4-BE49-F238E27FC236}">
                <a16:creationId xmlns:a16="http://schemas.microsoft.com/office/drawing/2014/main" id="{06BC8B7C-75A7-3F49-830D-6AE5583E47F6}"/>
              </a:ext>
            </a:extLst>
          </p:cNvPr>
          <p:cNvSpPr/>
          <p:nvPr userDrawn="1"/>
        </p:nvSpPr>
        <p:spPr>
          <a:xfrm flipH="1">
            <a:off x="1" y="1327"/>
            <a:ext cx="5459792" cy="5142173"/>
          </a:xfrm>
          <a:custGeom>
            <a:avLst/>
            <a:gdLst>
              <a:gd name="connsiteX0" fmla="*/ 2684207 w 8273864"/>
              <a:gd name="connsiteY0" fmla="*/ 0 h 6902245"/>
              <a:gd name="connsiteX1" fmla="*/ 7378097 w 8273864"/>
              <a:gd name="connsiteY1" fmla="*/ 0 h 6902245"/>
              <a:gd name="connsiteX2" fmla="*/ 8273845 w 8273864"/>
              <a:gd name="connsiteY2" fmla="*/ 6902245 h 6902245"/>
              <a:gd name="connsiteX3" fmla="*/ 1312607 w 8273864"/>
              <a:gd name="connsiteY3" fmla="*/ 6902245 h 6902245"/>
              <a:gd name="connsiteX4" fmla="*/ 0 w 8273864"/>
              <a:gd name="connsiteY4" fmla="*/ 4572000 h 6902245"/>
              <a:gd name="connsiteX5" fmla="*/ 2684207 w 8273864"/>
              <a:gd name="connsiteY5" fmla="*/ 0 h 6902245"/>
              <a:gd name="connsiteX0" fmla="*/ 2684207 w 7407140"/>
              <a:gd name="connsiteY0" fmla="*/ 0 h 6902245"/>
              <a:gd name="connsiteX1" fmla="*/ 7378097 w 7407140"/>
              <a:gd name="connsiteY1" fmla="*/ 0 h 6902245"/>
              <a:gd name="connsiteX2" fmla="*/ 7406705 w 7407140"/>
              <a:gd name="connsiteY2" fmla="*/ 6891479 h 6902245"/>
              <a:gd name="connsiteX3" fmla="*/ 1312607 w 7407140"/>
              <a:gd name="connsiteY3" fmla="*/ 6902245 h 6902245"/>
              <a:gd name="connsiteX4" fmla="*/ 0 w 7407140"/>
              <a:gd name="connsiteY4" fmla="*/ 4572000 h 6902245"/>
              <a:gd name="connsiteX5" fmla="*/ 2684207 w 7407140"/>
              <a:gd name="connsiteY5" fmla="*/ 0 h 6902245"/>
              <a:gd name="connsiteX0" fmla="*/ 2684207 w 7378097"/>
              <a:gd name="connsiteY0" fmla="*/ 0 h 6902245"/>
              <a:gd name="connsiteX1" fmla="*/ 7378097 w 7378097"/>
              <a:gd name="connsiteY1" fmla="*/ 0 h 6902245"/>
              <a:gd name="connsiteX2" fmla="*/ 7374187 w 7378097"/>
              <a:gd name="connsiteY2" fmla="*/ 6891480 h 6902245"/>
              <a:gd name="connsiteX3" fmla="*/ 1312607 w 7378097"/>
              <a:gd name="connsiteY3" fmla="*/ 6902245 h 6902245"/>
              <a:gd name="connsiteX4" fmla="*/ 0 w 7378097"/>
              <a:gd name="connsiteY4" fmla="*/ 4572000 h 6902245"/>
              <a:gd name="connsiteX5" fmla="*/ 2684207 w 7378097"/>
              <a:gd name="connsiteY5" fmla="*/ 0 h 6902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78097" h="6902245" extrusionOk="0">
                <a:moveTo>
                  <a:pt x="2684207" y="0"/>
                </a:moveTo>
                <a:lnTo>
                  <a:pt x="7378097" y="0"/>
                </a:lnTo>
                <a:cubicBezTo>
                  <a:pt x="7373181" y="2300748"/>
                  <a:pt x="7379103" y="4590732"/>
                  <a:pt x="7374187" y="6891480"/>
                </a:cubicBezTo>
                <a:lnTo>
                  <a:pt x="1312607" y="6902245"/>
                </a:lnTo>
                <a:lnTo>
                  <a:pt x="0" y="4572000"/>
                </a:lnTo>
                <a:lnTo>
                  <a:pt x="2684207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algn="ctr">
              <a:buClr>
                <a:schemeClr val="lt1"/>
              </a:buClr>
              <a:buSzPts val="1400"/>
            </a:pPr>
            <a:endParaRPr sz="1400">
              <a:solidFill>
                <a:srgbClr val="565A5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07CAB7C-F70C-BA49-82CE-5FDB2D2AFBA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4612" y="484229"/>
            <a:ext cx="621000" cy="621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14401A-74C2-5A44-95BE-34E1626D62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613" y="1246766"/>
            <a:ext cx="2868389" cy="509583"/>
          </a:xfrm>
          <a:prstGeom prst="rect">
            <a:avLst/>
          </a:prstGeom>
        </p:spPr>
        <p:txBody>
          <a:bodyPr/>
          <a:lstStyle>
            <a:lvl1pPr>
              <a:defRPr sz="25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Header</a:t>
            </a:r>
            <a:endParaRPr lang="en-CA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44EA00D-FD94-7043-BC67-C0C90334582E}"/>
              </a:ext>
            </a:extLst>
          </p:cNvPr>
          <p:cNvSpPr txBox="1"/>
          <p:nvPr userDrawn="1"/>
        </p:nvSpPr>
        <p:spPr>
          <a:xfrm>
            <a:off x="164345" y="4806109"/>
            <a:ext cx="2116285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50">
                <a:solidFill>
                  <a:schemeClr val="bg1">
                    <a:lumMod val="50000"/>
                    <a:alpha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D2L Confidential   |   © 2019 D2L Corporation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401D2FEA-61E2-294E-BFFA-E550C13E7BF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675" y="1954590"/>
            <a:ext cx="3665791" cy="13543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858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0287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3716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Body Copy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83538523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Title - Celestine">
    <p:bg>
      <p:bgPr>
        <a:solidFill>
          <a:srgbClr val="29A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FF1E6240-EDE4-5747-B336-D15788471BF3}"/>
              </a:ext>
            </a:extLst>
          </p:cNvPr>
          <p:cNvSpPr txBox="1"/>
          <p:nvPr userDrawn="1"/>
        </p:nvSpPr>
        <p:spPr>
          <a:xfrm>
            <a:off x="118008" y="4806109"/>
            <a:ext cx="2116285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50">
                <a:solidFill>
                  <a:schemeClr val="tx1">
                    <a:lumMod val="75000"/>
                    <a:alpha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D2L Confidential   |   © 2019 D2L Corporation</a:t>
            </a:r>
          </a:p>
        </p:txBody>
      </p:sp>
      <p:sp>
        <p:nvSpPr>
          <p:cNvPr id="11" name="Google Shape;2713;p510">
            <a:extLst>
              <a:ext uri="{FF2B5EF4-FFF2-40B4-BE49-F238E27FC236}">
                <a16:creationId xmlns:a16="http://schemas.microsoft.com/office/drawing/2014/main" id="{87AC56E9-6853-1E45-AA93-E93E9A874731}"/>
              </a:ext>
            </a:extLst>
          </p:cNvPr>
          <p:cNvSpPr/>
          <p:nvPr userDrawn="1"/>
        </p:nvSpPr>
        <p:spPr>
          <a:xfrm flipH="1">
            <a:off x="-21771" y="0"/>
            <a:ext cx="6120848" cy="5143500"/>
          </a:xfrm>
          <a:custGeom>
            <a:avLst/>
            <a:gdLst/>
            <a:ahLst/>
            <a:cxnLst/>
            <a:rect l="l" t="t" r="r" b="b"/>
            <a:pathLst>
              <a:path w="8288594" h="6902245" extrusionOk="0">
                <a:moveTo>
                  <a:pt x="2684207" y="0"/>
                </a:moveTo>
                <a:lnTo>
                  <a:pt x="8288594" y="0"/>
                </a:lnTo>
                <a:cubicBezTo>
                  <a:pt x="8283678" y="2300748"/>
                  <a:pt x="8278761" y="4601497"/>
                  <a:pt x="8273845" y="6902245"/>
                </a:cubicBezTo>
                <a:lnTo>
                  <a:pt x="1312607" y="6902245"/>
                </a:lnTo>
                <a:lnTo>
                  <a:pt x="0" y="4572000"/>
                </a:lnTo>
                <a:lnTo>
                  <a:pt x="2684207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51431" tIns="25706" rIns="51431" bIns="25706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endParaRPr sz="1050" b="0" i="0" u="none" strike="noStrike" cap="none">
              <a:solidFill>
                <a:srgbClr val="565A5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3BE31D4-B079-4365-8DF3-9B9376EB30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5312" y="0"/>
            <a:ext cx="928688" cy="51435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1F12D1F2-B7C2-C04E-A931-D97677C25C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8392" y="2650524"/>
            <a:ext cx="3856853" cy="69446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000">
                <a:solidFill>
                  <a:srgbClr val="565A5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Section Heading</a:t>
            </a:r>
            <a:endParaRPr lang="en-CA"/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CAC76A26-BE83-F74F-A4F6-8D3564C84DE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58392" y="3524394"/>
            <a:ext cx="4653863" cy="8220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858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0287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3716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Section Sub Head</a:t>
            </a:r>
            <a:endParaRPr lang="en-CA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FE1DD1C-B268-5E49-8DCF-673879543962}"/>
              </a:ext>
            </a:extLst>
          </p:cNvPr>
          <p:cNvCxnSpPr/>
          <p:nvPr userDrawn="1"/>
        </p:nvCxnSpPr>
        <p:spPr>
          <a:xfrm>
            <a:off x="1024810" y="3398477"/>
            <a:ext cx="676532" cy="0"/>
          </a:xfrm>
          <a:prstGeom prst="line">
            <a:avLst/>
          </a:prstGeom>
          <a:ln w="635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0CF70818-73BA-A348-8082-0DC383E6F6D3}"/>
              </a:ext>
            </a:extLst>
          </p:cNvPr>
          <p:cNvSpPr txBox="1"/>
          <p:nvPr userDrawn="1"/>
        </p:nvSpPr>
        <p:spPr>
          <a:xfrm>
            <a:off x="164345" y="4806109"/>
            <a:ext cx="2116285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50">
                <a:solidFill>
                  <a:schemeClr val="bg1">
                    <a:lumMod val="50000"/>
                    <a:alpha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D2L Confidential   |   © 2019 D2L Corporation</a:t>
            </a:r>
          </a:p>
        </p:txBody>
      </p:sp>
    </p:spTree>
    <p:extLst>
      <p:ext uri="{BB962C8B-B14F-4D97-AF65-F5344CB8AC3E}">
        <p14:creationId xmlns:p14="http://schemas.microsoft.com/office/powerpoint/2010/main" val="3558767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-section Title - Celesti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CEAE029-55BD-D247-BFE3-8961FC185FCF}"/>
              </a:ext>
            </a:extLst>
          </p:cNvPr>
          <p:cNvCxnSpPr>
            <a:cxnSpLocks/>
          </p:cNvCxnSpPr>
          <p:nvPr userDrawn="1"/>
        </p:nvCxnSpPr>
        <p:spPr>
          <a:xfrm>
            <a:off x="957470" y="3431443"/>
            <a:ext cx="8186530" cy="0"/>
          </a:xfrm>
          <a:prstGeom prst="line">
            <a:avLst/>
          </a:prstGeom>
          <a:ln w="635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4D056E61-58D8-CE40-B684-1E0F25C707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9678" y="2663224"/>
            <a:ext cx="3856853" cy="694460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>
              <a:defRPr sz="3000">
                <a:solidFill>
                  <a:srgbClr val="565A5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Sub-section Heading</a:t>
            </a:r>
            <a:endParaRPr lang="en-CA"/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A6E77DD3-21EF-8B49-AACF-59C0793C3D2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32668" y="3537094"/>
            <a:ext cx="4653863" cy="82209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858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0287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3716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Sub-section Sub Head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54776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Content - Celest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AA08E-5058-914A-8032-B364D9E96B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4602" y="209836"/>
            <a:ext cx="7646670" cy="539972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Header</a:t>
            </a:r>
            <a:endParaRPr lang="en-CA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DDD606C-C699-3F47-9E59-69B03C5B2A97}"/>
              </a:ext>
            </a:extLst>
          </p:cNvPr>
          <p:cNvCxnSpPr/>
          <p:nvPr userDrawn="1"/>
        </p:nvCxnSpPr>
        <p:spPr>
          <a:xfrm>
            <a:off x="316150" y="747069"/>
            <a:ext cx="676532" cy="0"/>
          </a:xfrm>
          <a:prstGeom prst="line">
            <a:avLst/>
          </a:prstGeom>
          <a:ln w="635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1C3AB58-E42D-3D4E-830A-BF7ADDD4D2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4602" y="1078611"/>
            <a:ext cx="8597646" cy="351167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30561866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- Celest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2B72F7-1E75-E947-8382-9591193CC2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612" y="1099752"/>
            <a:ext cx="2340612" cy="352561"/>
          </a:xfrm>
          <a:prstGeom prst="rect">
            <a:avLst/>
          </a:prstGeom>
        </p:spPr>
        <p:txBody>
          <a:bodyPr anchor="b"/>
          <a:lstStyle>
            <a:lvl1pPr>
              <a:defRPr sz="22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Header</a:t>
            </a:r>
            <a:endParaRPr lang="en-CA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3B9A9F0-5B0A-884B-A9A7-DB8D794686DF}"/>
              </a:ext>
            </a:extLst>
          </p:cNvPr>
          <p:cNvCxnSpPr>
            <a:cxnSpLocks/>
          </p:cNvCxnSpPr>
          <p:nvPr userDrawn="1"/>
        </p:nvCxnSpPr>
        <p:spPr>
          <a:xfrm>
            <a:off x="0" y="1623158"/>
            <a:ext cx="2953512" cy="0"/>
          </a:xfrm>
          <a:prstGeom prst="line">
            <a:avLst/>
          </a:prstGeom>
          <a:ln w="635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29">
            <a:extLst>
              <a:ext uri="{FF2B5EF4-FFF2-40B4-BE49-F238E27FC236}">
                <a16:creationId xmlns:a16="http://schemas.microsoft.com/office/drawing/2014/main" id="{AD544ADA-7495-914C-B04D-8EB43FFBF52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2900" y="1821436"/>
            <a:ext cx="2340612" cy="232079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35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CA"/>
              <a:t>Point one</a:t>
            </a:r>
          </a:p>
          <a:p>
            <a:pPr lvl="0"/>
            <a:endParaRPr lang="en-CA"/>
          </a:p>
          <a:p>
            <a:pPr lvl="0"/>
            <a:r>
              <a:rPr lang="en-CA"/>
              <a:t>Point two</a:t>
            </a:r>
          </a:p>
          <a:p>
            <a:pPr lvl="0"/>
            <a:endParaRPr lang="en-CA"/>
          </a:p>
          <a:p>
            <a:pPr lvl="0"/>
            <a:r>
              <a:rPr lang="en-CA"/>
              <a:t>Point three</a:t>
            </a:r>
          </a:p>
        </p:txBody>
      </p:sp>
    </p:spTree>
    <p:extLst>
      <p:ext uri="{BB962C8B-B14F-4D97-AF65-F5344CB8AC3E}">
        <p14:creationId xmlns:p14="http://schemas.microsoft.com/office/powerpoint/2010/main" val="2400354313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Celest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C3693E4-9E68-3347-B6FC-E3901E36D4A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66428" y="0"/>
            <a:ext cx="7877573" cy="5146152"/>
          </a:xfrm>
          <a:prstGeom prst="rect">
            <a:avLst/>
          </a:prstGeom>
        </p:spPr>
      </p:pic>
      <p:sp>
        <p:nvSpPr>
          <p:cNvPr id="7" name="Google Shape;2739;p512">
            <a:extLst>
              <a:ext uri="{FF2B5EF4-FFF2-40B4-BE49-F238E27FC236}">
                <a16:creationId xmlns:a16="http://schemas.microsoft.com/office/drawing/2014/main" id="{053320C6-A16D-A642-ABE1-193536B97CE1}"/>
              </a:ext>
            </a:extLst>
          </p:cNvPr>
          <p:cNvSpPr/>
          <p:nvPr userDrawn="1"/>
        </p:nvSpPr>
        <p:spPr>
          <a:xfrm flipH="1">
            <a:off x="0" y="2653"/>
            <a:ext cx="5756571" cy="5142173"/>
          </a:xfrm>
          <a:custGeom>
            <a:avLst/>
            <a:gdLst>
              <a:gd name="connsiteX0" fmla="*/ 2684207 w 8273880"/>
              <a:gd name="connsiteY0" fmla="*/ 0 h 6902245"/>
              <a:gd name="connsiteX1" fmla="*/ 7779149 w 8273880"/>
              <a:gd name="connsiteY1" fmla="*/ 0 h 6902245"/>
              <a:gd name="connsiteX2" fmla="*/ 8273845 w 8273880"/>
              <a:gd name="connsiteY2" fmla="*/ 6902245 h 6902245"/>
              <a:gd name="connsiteX3" fmla="*/ 1312607 w 8273880"/>
              <a:gd name="connsiteY3" fmla="*/ 6902245 h 6902245"/>
              <a:gd name="connsiteX4" fmla="*/ 0 w 8273880"/>
              <a:gd name="connsiteY4" fmla="*/ 4572000 h 6902245"/>
              <a:gd name="connsiteX5" fmla="*/ 2684207 w 8273880"/>
              <a:gd name="connsiteY5" fmla="*/ 0 h 6902245"/>
              <a:gd name="connsiteX0" fmla="*/ 2684207 w 7779149"/>
              <a:gd name="connsiteY0" fmla="*/ 0 h 6902245"/>
              <a:gd name="connsiteX1" fmla="*/ 7779149 w 7779149"/>
              <a:gd name="connsiteY1" fmla="*/ 0 h 6902245"/>
              <a:gd name="connsiteX2" fmla="*/ 7775240 w 7779149"/>
              <a:gd name="connsiteY2" fmla="*/ 6891479 h 6902245"/>
              <a:gd name="connsiteX3" fmla="*/ 1312607 w 7779149"/>
              <a:gd name="connsiteY3" fmla="*/ 6902245 h 6902245"/>
              <a:gd name="connsiteX4" fmla="*/ 0 w 7779149"/>
              <a:gd name="connsiteY4" fmla="*/ 4572000 h 6902245"/>
              <a:gd name="connsiteX5" fmla="*/ 2684207 w 7779149"/>
              <a:gd name="connsiteY5" fmla="*/ 0 h 6902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79149" h="6902245" extrusionOk="0">
                <a:moveTo>
                  <a:pt x="2684207" y="0"/>
                </a:moveTo>
                <a:lnTo>
                  <a:pt x="7779149" y="0"/>
                </a:lnTo>
                <a:cubicBezTo>
                  <a:pt x="7774233" y="2300748"/>
                  <a:pt x="7780156" y="4590731"/>
                  <a:pt x="7775240" y="6891479"/>
                </a:cubicBezTo>
                <a:lnTo>
                  <a:pt x="1312607" y="6902245"/>
                </a:lnTo>
                <a:lnTo>
                  <a:pt x="0" y="4572000"/>
                </a:lnTo>
                <a:lnTo>
                  <a:pt x="2684207" y="0"/>
                </a:lnTo>
                <a:close/>
              </a:path>
            </a:pathLst>
          </a:custGeom>
          <a:solidFill>
            <a:srgbClr val="29A6FF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algn="ctr">
              <a:buClr>
                <a:schemeClr val="lt1"/>
              </a:buClr>
              <a:buSzPts val="1400"/>
            </a:pPr>
            <a:endParaRPr sz="1400">
              <a:solidFill>
                <a:srgbClr val="565A5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2777;p515">
            <a:extLst>
              <a:ext uri="{FF2B5EF4-FFF2-40B4-BE49-F238E27FC236}">
                <a16:creationId xmlns:a16="http://schemas.microsoft.com/office/drawing/2014/main" id="{06BC8B7C-75A7-3F49-830D-6AE5583E47F6}"/>
              </a:ext>
            </a:extLst>
          </p:cNvPr>
          <p:cNvSpPr/>
          <p:nvPr userDrawn="1"/>
        </p:nvSpPr>
        <p:spPr>
          <a:xfrm flipH="1">
            <a:off x="1" y="1327"/>
            <a:ext cx="5459792" cy="5142173"/>
          </a:xfrm>
          <a:custGeom>
            <a:avLst/>
            <a:gdLst>
              <a:gd name="connsiteX0" fmla="*/ 2684207 w 8273864"/>
              <a:gd name="connsiteY0" fmla="*/ 0 h 6902245"/>
              <a:gd name="connsiteX1" fmla="*/ 7378097 w 8273864"/>
              <a:gd name="connsiteY1" fmla="*/ 0 h 6902245"/>
              <a:gd name="connsiteX2" fmla="*/ 8273845 w 8273864"/>
              <a:gd name="connsiteY2" fmla="*/ 6902245 h 6902245"/>
              <a:gd name="connsiteX3" fmla="*/ 1312607 w 8273864"/>
              <a:gd name="connsiteY3" fmla="*/ 6902245 h 6902245"/>
              <a:gd name="connsiteX4" fmla="*/ 0 w 8273864"/>
              <a:gd name="connsiteY4" fmla="*/ 4572000 h 6902245"/>
              <a:gd name="connsiteX5" fmla="*/ 2684207 w 8273864"/>
              <a:gd name="connsiteY5" fmla="*/ 0 h 6902245"/>
              <a:gd name="connsiteX0" fmla="*/ 2684207 w 7407140"/>
              <a:gd name="connsiteY0" fmla="*/ 0 h 6902245"/>
              <a:gd name="connsiteX1" fmla="*/ 7378097 w 7407140"/>
              <a:gd name="connsiteY1" fmla="*/ 0 h 6902245"/>
              <a:gd name="connsiteX2" fmla="*/ 7406705 w 7407140"/>
              <a:gd name="connsiteY2" fmla="*/ 6891479 h 6902245"/>
              <a:gd name="connsiteX3" fmla="*/ 1312607 w 7407140"/>
              <a:gd name="connsiteY3" fmla="*/ 6902245 h 6902245"/>
              <a:gd name="connsiteX4" fmla="*/ 0 w 7407140"/>
              <a:gd name="connsiteY4" fmla="*/ 4572000 h 6902245"/>
              <a:gd name="connsiteX5" fmla="*/ 2684207 w 7407140"/>
              <a:gd name="connsiteY5" fmla="*/ 0 h 6902245"/>
              <a:gd name="connsiteX0" fmla="*/ 2684207 w 7378097"/>
              <a:gd name="connsiteY0" fmla="*/ 0 h 6902245"/>
              <a:gd name="connsiteX1" fmla="*/ 7378097 w 7378097"/>
              <a:gd name="connsiteY1" fmla="*/ 0 h 6902245"/>
              <a:gd name="connsiteX2" fmla="*/ 7374187 w 7378097"/>
              <a:gd name="connsiteY2" fmla="*/ 6891480 h 6902245"/>
              <a:gd name="connsiteX3" fmla="*/ 1312607 w 7378097"/>
              <a:gd name="connsiteY3" fmla="*/ 6902245 h 6902245"/>
              <a:gd name="connsiteX4" fmla="*/ 0 w 7378097"/>
              <a:gd name="connsiteY4" fmla="*/ 4572000 h 6902245"/>
              <a:gd name="connsiteX5" fmla="*/ 2684207 w 7378097"/>
              <a:gd name="connsiteY5" fmla="*/ 0 h 6902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78097" h="6902245" extrusionOk="0">
                <a:moveTo>
                  <a:pt x="2684207" y="0"/>
                </a:moveTo>
                <a:lnTo>
                  <a:pt x="7378097" y="0"/>
                </a:lnTo>
                <a:cubicBezTo>
                  <a:pt x="7373181" y="2300748"/>
                  <a:pt x="7379103" y="4590732"/>
                  <a:pt x="7374187" y="6891480"/>
                </a:cubicBezTo>
                <a:lnTo>
                  <a:pt x="1312607" y="6902245"/>
                </a:lnTo>
                <a:lnTo>
                  <a:pt x="0" y="4572000"/>
                </a:lnTo>
                <a:lnTo>
                  <a:pt x="2684207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algn="ctr">
              <a:buClr>
                <a:schemeClr val="lt1"/>
              </a:buClr>
              <a:buSzPts val="1400"/>
            </a:pPr>
            <a:endParaRPr sz="1400">
              <a:solidFill>
                <a:srgbClr val="565A5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07CAB7C-F70C-BA49-82CE-5FDB2D2AFBA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4612" y="484229"/>
            <a:ext cx="621000" cy="621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14401A-74C2-5A44-95BE-34E1626D62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613" y="1246766"/>
            <a:ext cx="2868389" cy="509583"/>
          </a:xfrm>
          <a:prstGeom prst="rect">
            <a:avLst/>
          </a:prstGeom>
        </p:spPr>
        <p:txBody>
          <a:bodyPr/>
          <a:lstStyle>
            <a:lvl1pPr>
              <a:defRPr sz="25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Header</a:t>
            </a:r>
            <a:endParaRPr lang="en-CA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44EA00D-FD94-7043-BC67-C0C90334582E}"/>
              </a:ext>
            </a:extLst>
          </p:cNvPr>
          <p:cNvSpPr txBox="1"/>
          <p:nvPr userDrawn="1"/>
        </p:nvSpPr>
        <p:spPr>
          <a:xfrm>
            <a:off x="164345" y="4806109"/>
            <a:ext cx="2116285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50">
                <a:solidFill>
                  <a:schemeClr val="bg1">
                    <a:lumMod val="50000"/>
                    <a:alpha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D2L Confidential   |   © 2019 D2L Corporation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401D2FEA-61E2-294E-BFFA-E550C13E7BF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675" y="1954590"/>
            <a:ext cx="3665791" cy="13543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858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0287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3716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Body Copy</a:t>
            </a:r>
            <a:endParaRPr lang="en-CA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394DF12-6067-3941-9F5A-F8469015E00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5312" y="0"/>
            <a:ext cx="92868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297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AFE3C-38A0-9D4B-8542-1AADDD8DDC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7CC082-DFDC-4147-B496-D3F04DE718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36746B-FAE8-D448-9D5D-BC5CFCB83D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2C379B-AF98-2C4C-8D26-F442B84295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94E1E9-6AAE-C245-AF9D-FC8AF907C1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AD113B7-C371-D244-8DDC-1D1428D89D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72D3B-3E3E-8046-B24F-D2CCD93FCD7B}" type="datetimeFigureOut">
              <a:rPr lang="en-US" smtClean="0"/>
              <a:t>12/21/2020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F0A2CA8-C4B4-DE47-B3C1-27BA0907F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068A958-231D-AA48-8BCB-75F4F7EE7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7A4C4-14E9-474B-8EE1-0975C43F5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82967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Title - Cinnabar">
    <p:bg>
      <p:bgPr>
        <a:solidFill>
          <a:srgbClr val="FF6B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FF1E6240-EDE4-5747-B336-D15788471BF3}"/>
              </a:ext>
            </a:extLst>
          </p:cNvPr>
          <p:cNvSpPr txBox="1"/>
          <p:nvPr userDrawn="1"/>
        </p:nvSpPr>
        <p:spPr>
          <a:xfrm>
            <a:off x="118008" y="4806109"/>
            <a:ext cx="2116285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50">
                <a:solidFill>
                  <a:schemeClr val="tx1">
                    <a:lumMod val="75000"/>
                    <a:alpha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D2L Confidential   |   © 2019 D2L Corporation</a:t>
            </a:r>
          </a:p>
        </p:txBody>
      </p:sp>
      <p:sp>
        <p:nvSpPr>
          <p:cNvPr id="11" name="Google Shape;2713;p510">
            <a:extLst>
              <a:ext uri="{FF2B5EF4-FFF2-40B4-BE49-F238E27FC236}">
                <a16:creationId xmlns:a16="http://schemas.microsoft.com/office/drawing/2014/main" id="{87AC56E9-6853-1E45-AA93-E93E9A874731}"/>
              </a:ext>
            </a:extLst>
          </p:cNvPr>
          <p:cNvSpPr/>
          <p:nvPr userDrawn="1"/>
        </p:nvSpPr>
        <p:spPr>
          <a:xfrm flipH="1">
            <a:off x="-21771" y="0"/>
            <a:ext cx="6120848" cy="5143500"/>
          </a:xfrm>
          <a:custGeom>
            <a:avLst/>
            <a:gdLst/>
            <a:ahLst/>
            <a:cxnLst/>
            <a:rect l="l" t="t" r="r" b="b"/>
            <a:pathLst>
              <a:path w="8288594" h="6902245" extrusionOk="0">
                <a:moveTo>
                  <a:pt x="2684207" y="0"/>
                </a:moveTo>
                <a:lnTo>
                  <a:pt x="8288594" y="0"/>
                </a:lnTo>
                <a:cubicBezTo>
                  <a:pt x="8283678" y="2300748"/>
                  <a:pt x="8278761" y="4601497"/>
                  <a:pt x="8273845" y="6902245"/>
                </a:cubicBezTo>
                <a:lnTo>
                  <a:pt x="1312607" y="6902245"/>
                </a:lnTo>
                <a:lnTo>
                  <a:pt x="0" y="4572000"/>
                </a:lnTo>
                <a:lnTo>
                  <a:pt x="2684207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51431" tIns="25706" rIns="51431" bIns="25706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endParaRPr sz="1050" b="0" i="0" u="none" strike="noStrike" cap="none">
              <a:solidFill>
                <a:srgbClr val="565A5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3BE31D4-B079-4365-8DF3-9B9376EB30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5312" y="0"/>
            <a:ext cx="928688" cy="51435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1F12D1F2-B7C2-C04E-A931-D97677C25C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8392" y="2650524"/>
            <a:ext cx="3856853" cy="69446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000">
                <a:solidFill>
                  <a:srgbClr val="565A5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Section Heading</a:t>
            </a:r>
            <a:endParaRPr lang="en-CA"/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CAC76A26-BE83-F74F-A4F6-8D3564C84DE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58392" y="3524394"/>
            <a:ext cx="4653863" cy="8220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858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0287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3716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Section Sub Head</a:t>
            </a:r>
            <a:endParaRPr lang="en-CA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FE1DD1C-B268-5E49-8DCF-673879543962}"/>
              </a:ext>
            </a:extLst>
          </p:cNvPr>
          <p:cNvCxnSpPr/>
          <p:nvPr userDrawn="1"/>
        </p:nvCxnSpPr>
        <p:spPr>
          <a:xfrm>
            <a:off x="1024810" y="3398477"/>
            <a:ext cx="676532" cy="0"/>
          </a:xfrm>
          <a:prstGeom prst="line">
            <a:avLst/>
          </a:prstGeom>
          <a:ln w="63500">
            <a:solidFill>
              <a:srgbClr val="FF6B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0CF70818-73BA-A348-8082-0DC383E6F6D3}"/>
              </a:ext>
            </a:extLst>
          </p:cNvPr>
          <p:cNvSpPr txBox="1"/>
          <p:nvPr userDrawn="1"/>
        </p:nvSpPr>
        <p:spPr>
          <a:xfrm>
            <a:off x="164345" y="4806109"/>
            <a:ext cx="2116285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50">
                <a:solidFill>
                  <a:schemeClr val="bg1">
                    <a:lumMod val="50000"/>
                    <a:alpha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D2L Confidential   |   © 2019 D2L Corporation</a:t>
            </a:r>
          </a:p>
        </p:txBody>
      </p:sp>
    </p:spTree>
    <p:extLst>
      <p:ext uri="{BB962C8B-B14F-4D97-AF65-F5344CB8AC3E}">
        <p14:creationId xmlns:p14="http://schemas.microsoft.com/office/powerpoint/2010/main" val="2237394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-section Title - Cinnaba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CEAE029-55BD-D247-BFE3-8961FC185FCF}"/>
              </a:ext>
            </a:extLst>
          </p:cNvPr>
          <p:cNvCxnSpPr>
            <a:cxnSpLocks/>
          </p:cNvCxnSpPr>
          <p:nvPr userDrawn="1"/>
        </p:nvCxnSpPr>
        <p:spPr>
          <a:xfrm>
            <a:off x="957470" y="3431443"/>
            <a:ext cx="8186530" cy="0"/>
          </a:xfrm>
          <a:prstGeom prst="line">
            <a:avLst/>
          </a:prstGeom>
          <a:ln w="63500">
            <a:solidFill>
              <a:srgbClr val="FF6B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4D056E61-58D8-CE40-B684-1E0F25C707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9678" y="2663224"/>
            <a:ext cx="3856853" cy="694460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>
              <a:defRPr sz="3000">
                <a:solidFill>
                  <a:srgbClr val="565A5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Sub-section Heading</a:t>
            </a:r>
            <a:endParaRPr lang="en-CA"/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A6E77DD3-21EF-8B49-AACF-59C0793C3D2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32668" y="3537094"/>
            <a:ext cx="4653863" cy="82209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858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0287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3716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Sub-section Sub Head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39943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Content - Cinna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AA08E-5058-914A-8032-B364D9E96B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4602" y="209836"/>
            <a:ext cx="7646670" cy="539972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Header</a:t>
            </a:r>
            <a:endParaRPr lang="en-CA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DDD606C-C699-3F47-9E59-69B03C5B2A97}"/>
              </a:ext>
            </a:extLst>
          </p:cNvPr>
          <p:cNvCxnSpPr/>
          <p:nvPr userDrawn="1"/>
        </p:nvCxnSpPr>
        <p:spPr>
          <a:xfrm>
            <a:off x="316150" y="747069"/>
            <a:ext cx="676532" cy="0"/>
          </a:xfrm>
          <a:prstGeom prst="line">
            <a:avLst/>
          </a:prstGeom>
          <a:ln w="63500">
            <a:solidFill>
              <a:srgbClr val="FF6B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1C3AB58-E42D-3D4E-830A-BF7ADDD4D2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4602" y="1078611"/>
            <a:ext cx="8597646" cy="351167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82214446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- Cinna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2B72F7-1E75-E947-8382-9591193CC2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612" y="1099752"/>
            <a:ext cx="2340612" cy="352561"/>
          </a:xfrm>
          <a:prstGeom prst="rect">
            <a:avLst/>
          </a:prstGeom>
        </p:spPr>
        <p:txBody>
          <a:bodyPr anchor="b"/>
          <a:lstStyle>
            <a:lvl1pPr>
              <a:defRPr sz="22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Header</a:t>
            </a:r>
            <a:endParaRPr lang="en-CA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3B9A9F0-5B0A-884B-A9A7-DB8D794686DF}"/>
              </a:ext>
            </a:extLst>
          </p:cNvPr>
          <p:cNvCxnSpPr>
            <a:cxnSpLocks/>
          </p:cNvCxnSpPr>
          <p:nvPr userDrawn="1"/>
        </p:nvCxnSpPr>
        <p:spPr>
          <a:xfrm>
            <a:off x="0" y="1623158"/>
            <a:ext cx="2953512" cy="0"/>
          </a:xfrm>
          <a:prstGeom prst="line">
            <a:avLst/>
          </a:prstGeom>
          <a:ln w="63500">
            <a:solidFill>
              <a:srgbClr val="FF6B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29">
            <a:extLst>
              <a:ext uri="{FF2B5EF4-FFF2-40B4-BE49-F238E27FC236}">
                <a16:creationId xmlns:a16="http://schemas.microsoft.com/office/drawing/2014/main" id="{AD544ADA-7495-914C-B04D-8EB43FFBF52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2900" y="1821436"/>
            <a:ext cx="2340612" cy="232079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35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CA"/>
              <a:t>Point one</a:t>
            </a:r>
          </a:p>
          <a:p>
            <a:pPr lvl="0"/>
            <a:endParaRPr lang="en-CA"/>
          </a:p>
          <a:p>
            <a:pPr lvl="0"/>
            <a:r>
              <a:rPr lang="en-CA"/>
              <a:t>Point two</a:t>
            </a:r>
          </a:p>
          <a:p>
            <a:pPr lvl="0"/>
            <a:endParaRPr lang="en-CA"/>
          </a:p>
          <a:p>
            <a:pPr lvl="0"/>
            <a:r>
              <a:rPr lang="en-CA"/>
              <a:t>Point three</a:t>
            </a:r>
          </a:p>
        </p:txBody>
      </p:sp>
    </p:spTree>
    <p:extLst>
      <p:ext uri="{BB962C8B-B14F-4D97-AF65-F5344CB8AC3E}">
        <p14:creationId xmlns:p14="http://schemas.microsoft.com/office/powerpoint/2010/main" val="990755138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Cinna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https://assets.d2l.com/wp-content/uploads/2017/01/Daylight-K12-devices-solution.png">
            <a:extLst>
              <a:ext uri="{FF2B5EF4-FFF2-40B4-BE49-F238E27FC236}">
                <a16:creationId xmlns:a16="http://schemas.microsoft.com/office/drawing/2014/main" id="{3668195C-70BC-456D-990A-DE0E1746B141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97" t="545" r="20006" b="-545"/>
          <a:stretch/>
        </p:blipFill>
        <p:spPr bwMode="auto">
          <a:xfrm>
            <a:off x="3306652" y="484229"/>
            <a:ext cx="6119189" cy="4120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C17B986-38D4-4399-98A7-F7E7C88F16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573" t="1" b="26776"/>
          <a:stretch/>
        </p:blipFill>
        <p:spPr>
          <a:xfrm>
            <a:off x="4640802" y="1146844"/>
            <a:ext cx="4257702" cy="2849813"/>
          </a:xfrm>
          <a:prstGeom prst="rect">
            <a:avLst/>
          </a:prstGeom>
        </p:spPr>
      </p:pic>
      <p:sp>
        <p:nvSpPr>
          <p:cNvPr id="7" name="Google Shape;2739;p512">
            <a:extLst>
              <a:ext uri="{FF2B5EF4-FFF2-40B4-BE49-F238E27FC236}">
                <a16:creationId xmlns:a16="http://schemas.microsoft.com/office/drawing/2014/main" id="{053320C6-A16D-A642-ABE1-193536B97CE1}"/>
              </a:ext>
            </a:extLst>
          </p:cNvPr>
          <p:cNvSpPr/>
          <p:nvPr userDrawn="1"/>
        </p:nvSpPr>
        <p:spPr>
          <a:xfrm flipH="1">
            <a:off x="0" y="2653"/>
            <a:ext cx="5756571" cy="5142173"/>
          </a:xfrm>
          <a:custGeom>
            <a:avLst/>
            <a:gdLst>
              <a:gd name="connsiteX0" fmla="*/ 2684207 w 8273880"/>
              <a:gd name="connsiteY0" fmla="*/ 0 h 6902245"/>
              <a:gd name="connsiteX1" fmla="*/ 7779149 w 8273880"/>
              <a:gd name="connsiteY1" fmla="*/ 0 h 6902245"/>
              <a:gd name="connsiteX2" fmla="*/ 8273845 w 8273880"/>
              <a:gd name="connsiteY2" fmla="*/ 6902245 h 6902245"/>
              <a:gd name="connsiteX3" fmla="*/ 1312607 w 8273880"/>
              <a:gd name="connsiteY3" fmla="*/ 6902245 h 6902245"/>
              <a:gd name="connsiteX4" fmla="*/ 0 w 8273880"/>
              <a:gd name="connsiteY4" fmla="*/ 4572000 h 6902245"/>
              <a:gd name="connsiteX5" fmla="*/ 2684207 w 8273880"/>
              <a:gd name="connsiteY5" fmla="*/ 0 h 6902245"/>
              <a:gd name="connsiteX0" fmla="*/ 2684207 w 7779149"/>
              <a:gd name="connsiteY0" fmla="*/ 0 h 6902245"/>
              <a:gd name="connsiteX1" fmla="*/ 7779149 w 7779149"/>
              <a:gd name="connsiteY1" fmla="*/ 0 h 6902245"/>
              <a:gd name="connsiteX2" fmla="*/ 7775240 w 7779149"/>
              <a:gd name="connsiteY2" fmla="*/ 6891479 h 6902245"/>
              <a:gd name="connsiteX3" fmla="*/ 1312607 w 7779149"/>
              <a:gd name="connsiteY3" fmla="*/ 6902245 h 6902245"/>
              <a:gd name="connsiteX4" fmla="*/ 0 w 7779149"/>
              <a:gd name="connsiteY4" fmla="*/ 4572000 h 6902245"/>
              <a:gd name="connsiteX5" fmla="*/ 2684207 w 7779149"/>
              <a:gd name="connsiteY5" fmla="*/ 0 h 6902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79149" h="6902245" extrusionOk="0">
                <a:moveTo>
                  <a:pt x="2684207" y="0"/>
                </a:moveTo>
                <a:lnTo>
                  <a:pt x="7779149" y="0"/>
                </a:lnTo>
                <a:cubicBezTo>
                  <a:pt x="7774233" y="2300748"/>
                  <a:pt x="7780156" y="4590731"/>
                  <a:pt x="7775240" y="6891479"/>
                </a:cubicBezTo>
                <a:lnTo>
                  <a:pt x="1312607" y="6902245"/>
                </a:lnTo>
                <a:lnTo>
                  <a:pt x="0" y="4572000"/>
                </a:lnTo>
                <a:lnTo>
                  <a:pt x="2684207" y="0"/>
                </a:lnTo>
                <a:close/>
              </a:path>
            </a:pathLst>
          </a:custGeom>
          <a:solidFill>
            <a:srgbClr val="FF6B70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algn="ctr">
              <a:buClr>
                <a:schemeClr val="lt1"/>
              </a:buClr>
              <a:buSzPts val="1400"/>
            </a:pPr>
            <a:endParaRPr sz="1400">
              <a:solidFill>
                <a:srgbClr val="565A5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2777;p515">
            <a:extLst>
              <a:ext uri="{FF2B5EF4-FFF2-40B4-BE49-F238E27FC236}">
                <a16:creationId xmlns:a16="http://schemas.microsoft.com/office/drawing/2014/main" id="{06BC8B7C-75A7-3F49-830D-6AE5583E47F6}"/>
              </a:ext>
            </a:extLst>
          </p:cNvPr>
          <p:cNvSpPr/>
          <p:nvPr userDrawn="1"/>
        </p:nvSpPr>
        <p:spPr>
          <a:xfrm flipH="1">
            <a:off x="1" y="1327"/>
            <a:ext cx="5459792" cy="5142173"/>
          </a:xfrm>
          <a:custGeom>
            <a:avLst/>
            <a:gdLst>
              <a:gd name="connsiteX0" fmla="*/ 2684207 w 8273864"/>
              <a:gd name="connsiteY0" fmla="*/ 0 h 6902245"/>
              <a:gd name="connsiteX1" fmla="*/ 7378097 w 8273864"/>
              <a:gd name="connsiteY1" fmla="*/ 0 h 6902245"/>
              <a:gd name="connsiteX2" fmla="*/ 8273845 w 8273864"/>
              <a:gd name="connsiteY2" fmla="*/ 6902245 h 6902245"/>
              <a:gd name="connsiteX3" fmla="*/ 1312607 w 8273864"/>
              <a:gd name="connsiteY3" fmla="*/ 6902245 h 6902245"/>
              <a:gd name="connsiteX4" fmla="*/ 0 w 8273864"/>
              <a:gd name="connsiteY4" fmla="*/ 4572000 h 6902245"/>
              <a:gd name="connsiteX5" fmla="*/ 2684207 w 8273864"/>
              <a:gd name="connsiteY5" fmla="*/ 0 h 6902245"/>
              <a:gd name="connsiteX0" fmla="*/ 2684207 w 7407140"/>
              <a:gd name="connsiteY0" fmla="*/ 0 h 6902245"/>
              <a:gd name="connsiteX1" fmla="*/ 7378097 w 7407140"/>
              <a:gd name="connsiteY1" fmla="*/ 0 h 6902245"/>
              <a:gd name="connsiteX2" fmla="*/ 7406705 w 7407140"/>
              <a:gd name="connsiteY2" fmla="*/ 6891479 h 6902245"/>
              <a:gd name="connsiteX3" fmla="*/ 1312607 w 7407140"/>
              <a:gd name="connsiteY3" fmla="*/ 6902245 h 6902245"/>
              <a:gd name="connsiteX4" fmla="*/ 0 w 7407140"/>
              <a:gd name="connsiteY4" fmla="*/ 4572000 h 6902245"/>
              <a:gd name="connsiteX5" fmla="*/ 2684207 w 7407140"/>
              <a:gd name="connsiteY5" fmla="*/ 0 h 6902245"/>
              <a:gd name="connsiteX0" fmla="*/ 2684207 w 7378097"/>
              <a:gd name="connsiteY0" fmla="*/ 0 h 6902245"/>
              <a:gd name="connsiteX1" fmla="*/ 7378097 w 7378097"/>
              <a:gd name="connsiteY1" fmla="*/ 0 h 6902245"/>
              <a:gd name="connsiteX2" fmla="*/ 7374187 w 7378097"/>
              <a:gd name="connsiteY2" fmla="*/ 6891480 h 6902245"/>
              <a:gd name="connsiteX3" fmla="*/ 1312607 w 7378097"/>
              <a:gd name="connsiteY3" fmla="*/ 6902245 h 6902245"/>
              <a:gd name="connsiteX4" fmla="*/ 0 w 7378097"/>
              <a:gd name="connsiteY4" fmla="*/ 4572000 h 6902245"/>
              <a:gd name="connsiteX5" fmla="*/ 2684207 w 7378097"/>
              <a:gd name="connsiteY5" fmla="*/ 0 h 6902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78097" h="6902245" extrusionOk="0">
                <a:moveTo>
                  <a:pt x="2684207" y="0"/>
                </a:moveTo>
                <a:lnTo>
                  <a:pt x="7378097" y="0"/>
                </a:lnTo>
                <a:cubicBezTo>
                  <a:pt x="7373181" y="2300748"/>
                  <a:pt x="7379103" y="4590732"/>
                  <a:pt x="7374187" y="6891480"/>
                </a:cubicBezTo>
                <a:lnTo>
                  <a:pt x="1312607" y="6902245"/>
                </a:lnTo>
                <a:lnTo>
                  <a:pt x="0" y="4572000"/>
                </a:lnTo>
                <a:lnTo>
                  <a:pt x="2684207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algn="ctr">
              <a:buClr>
                <a:schemeClr val="lt1"/>
              </a:buClr>
              <a:buSzPts val="1400"/>
            </a:pPr>
            <a:endParaRPr sz="1400">
              <a:solidFill>
                <a:srgbClr val="565A5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07CAB7C-F70C-BA49-82CE-5FDB2D2AFBA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612" y="484229"/>
            <a:ext cx="621000" cy="621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14401A-74C2-5A44-95BE-34E1626D62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613" y="1246766"/>
            <a:ext cx="2868389" cy="509583"/>
          </a:xfrm>
          <a:prstGeom prst="rect">
            <a:avLst/>
          </a:prstGeom>
        </p:spPr>
        <p:txBody>
          <a:bodyPr/>
          <a:lstStyle>
            <a:lvl1pPr>
              <a:defRPr sz="25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Header</a:t>
            </a:r>
            <a:endParaRPr lang="en-CA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44EA00D-FD94-7043-BC67-C0C90334582E}"/>
              </a:ext>
            </a:extLst>
          </p:cNvPr>
          <p:cNvSpPr txBox="1"/>
          <p:nvPr userDrawn="1"/>
        </p:nvSpPr>
        <p:spPr>
          <a:xfrm>
            <a:off x="164345" y="4806109"/>
            <a:ext cx="2116285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50">
                <a:solidFill>
                  <a:schemeClr val="bg1">
                    <a:lumMod val="50000"/>
                    <a:alpha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D2L Confidential   |   © 2019 D2L Corporation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401D2FEA-61E2-294E-BFFA-E550C13E7BF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675" y="1954590"/>
            <a:ext cx="3665791" cy="13543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858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0287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3716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Body Copy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93807038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Title - Peridot">
    <p:bg>
      <p:bgPr>
        <a:solidFill>
          <a:srgbClr val="8CCD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FF1E6240-EDE4-5747-B336-D15788471BF3}"/>
              </a:ext>
            </a:extLst>
          </p:cNvPr>
          <p:cNvSpPr txBox="1"/>
          <p:nvPr userDrawn="1"/>
        </p:nvSpPr>
        <p:spPr>
          <a:xfrm>
            <a:off x="118008" y="4806109"/>
            <a:ext cx="2116285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50">
                <a:solidFill>
                  <a:schemeClr val="tx1">
                    <a:lumMod val="75000"/>
                    <a:alpha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D2L Confidential   |   © 2019 D2L Corporation</a:t>
            </a:r>
          </a:p>
        </p:txBody>
      </p:sp>
      <p:sp>
        <p:nvSpPr>
          <p:cNvPr id="11" name="Google Shape;2713;p510">
            <a:extLst>
              <a:ext uri="{FF2B5EF4-FFF2-40B4-BE49-F238E27FC236}">
                <a16:creationId xmlns:a16="http://schemas.microsoft.com/office/drawing/2014/main" id="{87AC56E9-6853-1E45-AA93-E93E9A874731}"/>
              </a:ext>
            </a:extLst>
          </p:cNvPr>
          <p:cNvSpPr/>
          <p:nvPr userDrawn="1"/>
        </p:nvSpPr>
        <p:spPr>
          <a:xfrm flipH="1">
            <a:off x="-21771" y="0"/>
            <a:ext cx="6120848" cy="5143500"/>
          </a:xfrm>
          <a:custGeom>
            <a:avLst/>
            <a:gdLst/>
            <a:ahLst/>
            <a:cxnLst/>
            <a:rect l="l" t="t" r="r" b="b"/>
            <a:pathLst>
              <a:path w="8288594" h="6902245" extrusionOk="0">
                <a:moveTo>
                  <a:pt x="2684207" y="0"/>
                </a:moveTo>
                <a:lnTo>
                  <a:pt x="8288594" y="0"/>
                </a:lnTo>
                <a:cubicBezTo>
                  <a:pt x="8283678" y="2300748"/>
                  <a:pt x="8278761" y="4601497"/>
                  <a:pt x="8273845" y="6902245"/>
                </a:cubicBezTo>
                <a:lnTo>
                  <a:pt x="1312607" y="6902245"/>
                </a:lnTo>
                <a:lnTo>
                  <a:pt x="0" y="4572000"/>
                </a:lnTo>
                <a:lnTo>
                  <a:pt x="2684207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51431" tIns="25706" rIns="51431" bIns="25706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endParaRPr sz="1050" b="0" i="0" u="none" strike="noStrike" cap="none">
              <a:solidFill>
                <a:srgbClr val="565A5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3BE31D4-B079-4365-8DF3-9B9376EB30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5312" y="0"/>
            <a:ext cx="928688" cy="51435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1F12D1F2-B7C2-C04E-A931-D97677C25C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8392" y="2650524"/>
            <a:ext cx="3856853" cy="69446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000">
                <a:solidFill>
                  <a:srgbClr val="565A5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Section Heading</a:t>
            </a:r>
            <a:endParaRPr lang="en-CA"/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CAC76A26-BE83-F74F-A4F6-8D3564C84DE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58392" y="3524394"/>
            <a:ext cx="4653863" cy="8220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858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0287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3716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Section Sub Head</a:t>
            </a:r>
            <a:endParaRPr lang="en-CA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FE1DD1C-B268-5E49-8DCF-673879543962}"/>
              </a:ext>
            </a:extLst>
          </p:cNvPr>
          <p:cNvCxnSpPr/>
          <p:nvPr userDrawn="1"/>
        </p:nvCxnSpPr>
        <p:spPr>
          <a:xfrm>
            <a:off x="1024810" y="3398477"/>
            <a:ext cx="676532" cy="0"/>
          </a:xfrm>
          <a:prstGeom prst="line">
            <a:avLst/>
          </a:prstGeom>
          <a:ln w="63500">
            <a:solidFill>
              <a:srgbClr val="8CCD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0CF70818-73BA-A348-8082-0DC383E6F6D3}"/>
              </a:ext>
            </a:extLst>
          </p:cNvPr>
          <p:cNvSpPr txBox="1"/>
          <p:nvPr userDrawn="1"/>
        </p:nvSpPr>
        <p:spPr>
          <a:xfrm>
            <a:off x="164345" y="4806109"/>
            <a:ext cx="2116285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50">
                <a:solidFill>
                  <a:schemeClr val="bg1">
                    <a:lumMod val="50000"/>
                    <a:alpha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D2L Confidential   |   © 2019 D2L Corporation</a:t>
            </a:r>
          </a:p>
        </p:txBody>
      </p:sp>
    </p:spTree>
    <p:extLst>
      <p:ext uri="{BB962C8B-B14F-4D97-AF65-F5344CB8AC3E}">
        <p14:creationId xmlns:p14="http://schemas.microsoft.com/office/powerpoint/2010/main" val="2800020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-section Title - Perido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CEAE029-55BD-D247-BFE3-8961FC185FCF}"/>
              </a:ext>
            </a:extLst>
          </p:cNvPr>
          <p:cNvCxnSpPr>
            <a:cxnSpLocks/>
          </p:cNvCxnSpPr>
          <p:nvPr userDrawn="1"/>
        </p:nvCxnSpPr>
        <p:spPr>
          <a:xfrm>
            <a:off x="957470" y="3431443"/>
            <a:ext cx="8186530" cy="0"/>
          </a:xfrm>
          <a:prstGeom prst="line">
            <a:avLst/>
          </a:prstGeom>
          <a:ln w="63500">
            <a:solidFill>
              <a:srgbClr val="8CCD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4D056E61-58D8-CE40-B684-1E0F25C707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9678" y="2663224"/>
            <a:ext cx="3856853" cy="694460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>
              <a:defRPr sz="3000">
                <a:solidFill>
                  <a:srgbClr val="565A5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Sub-section Heading</a:t>
            </a:r>
            <a:endParaRPr lang="en-CA"/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A6E77DD3-21EF-8B49-AACF-59C0793C3D2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32668" y="3537094"/>
            <a:ext cx="4653863" cy="82209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858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0287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3716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Sub-section Sub Head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34736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Content - Perid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AA08E-5058-914A-8032-B364D9E96B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4602" y="209836"/>
            <a:ext cx="7646670" cy="539972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Header</a:t>
            </a:r>
            <a:endParaRPr lang="en-CA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DDD606C-C699-3F47-9E59-69B03C5B2A97}"/>
              </a:ext>
            </a:extLst>
          </p:cNvPr>
          <p:cNvCxnSpPr/>
          <p:nvPr userDrawn="1"/>
        </p:nvCxnSpPr>
        <p:spPr>
          <a:xfrm>
            <a:off x="316150" y="747069"/>
            <a:ext cx="676532" cy="0"/>
          </a:xfrm>
          <a:prstGeom prst="line">
            <a:avLst/>
          </a:prstGeom>
          <a:ln w="63500">
            <a:solidFill>
              <a:srgbClr val="8CCD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1C3AB58-E42D-3D4E-830A-BF7ADDD4D2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4602" y="1078611"/>
            <a:ext cx="8597646" cy="351167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12198520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- Perid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2B72F7-1E75-E947-8382-9591193CC2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612" y="1099752"/>
            <a:ext cx="2340612" cy="352561"/>
          </a:xfrm>
          <a:prstGeom prst="rect">
            <a:avLst/>
          </a:prstGeom>
        </p:spPr>
        <p:txBody>
          <a:bodyPr anchor="b"/>
          <a:lstStyle>
            <a:lvl1pPr>
              <a:defRPr sz="22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Header</a:t>
            </a:r>
            <a:endParaRPr lang="en-CA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3B9A9F0-5B0A-884B-A9A7-DB8D794686DF}"/>
              </a:ext>
            </a:extLst>
          </p:cNvPr>
          <p:cNvCxnSpPr>
            <a:cxnSpLocks/>
          </p:cNvCxnSpPr>
          <p:nvPr userDrawn="1"/>
        </p:nvCxnSpPr>
        <p:spPr>
          <a:xfrm>
            <a:off x="0" y="1623158"/>
            <a:ext cx="2953512" cy="0"/>
          </a:xfrm>
          <a:prstGeom prst="line">
            <a:avLst/>
          </a:prstGeom>
          <a:ln w="63500">
            <a:solidFill>
              <a:srgbClr val="8CCD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29">
            <a:extLst>
              <a:ext uri="{FF2B5EF4-FFF2-40B4-BE49-F238E27FC236}">
                <a16:creationId xmlns:a16="http://schemas.microsoft.com/office/drawing/2014/main" id="{AD544ADA-7495-914C-B04D-8EB43FFBF52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2900" y="1821436"/>
            <a:ext cx="2340612" cy="232079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35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CA"/>
              <a:t>Point one</a:t>
            </a:r>
          </a:p>
          <a:p>
            <a:pPr lvl="0"/>
            <a:endParaRPr lang="en-CA"/>
          </a:p>
          <a:p>
            <a:pPr lvl="0"/>
            <a:r>
              <a:rPr lang="en-CA"/>
              <a:t>Point two</a:t>
            </a:r>
          </a:p>
          <a:p>
            <a:pPr lvl="0"/>
            <a:endParaRPr lang="en-CA"/>
          </a:p>
          <a:p>
            <a:pPr lvl="0"/>
            <a:r>
              <a:rPr lang="en-CA"/>
              <a:t>Point three</a:t>
            </a:r>
          </a:p>
        </p:txBody>
      </p:sp>
    </p:spTree>
    <p:extLst>
      <p:ext uri="{BB962C8B-B14F-4D97-AF65-F5344CB8AC3E}">
        <p14:creationId xmlns:p14="http://schemas.microsoft.com/office/powerpoint/2010/main" val="726119533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Perid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6D35FE04-CB95-7C4C-B654-CE797EAAFA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16435" y="0"/>
            <a:ext cx="5927565" cy="5143500"/>
          </a:xfrm>
          <a:prstGeom prst="rect">
            <a:avLst/>
          </a:prstGeom>
        </p:spPr>
      </p:pic>
      <p:sp>
        <p:nvSpPr>
          <p:cNvPr id="7" name="Google Shape;2739;p512">
            <a:extLst>
              <a:ext uri="{FF2B5EF4-FFF2-40B4-BE49-F238E27FC236}">
                <a16:creationId xmlns:a16="http://schemas.microsoft.com/office/drawing/2014/main" id="{053320C6-A16D-A642-ABE1-193536B97CE1}"/>
              </a:ext>
            </a:extLst>
          </p:cNvPr>
          <p:cNvSpPr/>
          <p:nvPr userDrawn="1"/>
        </p:nvSpPr>
        <p:spPr>
          <a:xfrm flipH="1">
            <a:off x="0" y="2653"/>
            <a:ext cx="5756571" cy="5142173"/>
          </a:xfrm>
          <a:custGeom>
            <a:avLst/>
            <a:gdLst>
              <a:gd name="connsiteX0" fmla="*/ 2684207 w 8273880"/>
              <a:gd name="connsiteY0" fmla="*/ 0 h 6902245"/>
              <a:gd name="connsiteX1" fmla="*/ 7779149 w 8273880"/>
              <a:gd name="connsiteY1" fmla="*/ 0 h 6902245"/>
              <a:gd name="connsiteX2" fmla="*/ 8273845 w 8273880"/>
              <a:gd name="connsiteY2" fmla="*/ 6902245 h 6902245"/>
              <a:gd name="connsiteX3" fmla="*/ 1312607 w 8273880"/>
              <a:gd name="connsiteY3" fmla="*/ 6902245 h 6902245"/>
              <a:gd name="connsiteX4" fmla="*/ 0 w 8273880"/>
              <a:gd name="connsiteY4" fmla="*/ 4572000 h 6902245"/>
              <a:gd name="connsiteX5" fmla="*/ 2684207 w 8273880"/>
              <a:gd name="connsiteY5" fmla="*/ 0 h 6902245"/>
              <a:gd name="connsiteX0" fmla="*/ 2684207 w 7779149"/>
              <a:gd name="connsiteY0" fmla="*/ 0 h 6902245"/>
              <a:gd name="connsiteX1" fmla="*/ 7779149 w 7779149"/>
              <a:gd name="connsiteY1" fmla="*/ 0 h 6902245"/>
              <a:gd name="connsiteX2" fmla="*/ 7775240 w 7779149"/>
              <a:gd name="connsiteY2" fmla="*/ 6891479 h 6902245"/>
              <a:gd name="connsiteX3" fmla="*/ 1312607 w 7779149"/>
              <a:gd name="connsiteY3" fmla="*/ 6902245 h 6902245"/>
              <a:gd name="connsiteX4" fmla="*/ 0 w 7779149"/>
              <a:gd name="connsiteY4" fmla="*/ 4572000 h 6902245"/>
              <a:gd name="connsiteX5" fmla="*/ 2684207 w 7779149"/>
              <a:gd name="connsiteY5" fmla="*/ 0 h 6902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79149" h="6902245" extrusionOk="0">
                <a:moveTo>
                  <a:pt x="2684207" y="0"/>
                </a:moveTo>
                <a:lnTo>
                  <a:pt x="7779149" y="0"/>
                </a:lnTo>
                <a:cubicBezTo>
                  <a:pt x="7774233" y="2300748"/>
                  <a:pt x="7780156" y="4590731"/>
                  <a:pt x="7775240" y="6891479"/>
                </a:cubicBezTo>
                <a:lnTo>
                  <a:pt x="1312607" y="6902245"/>
                </a:lnTo>
                <a:lnTo>
                  <a:pt x="0" y="4572000"/>
                </a:lnTo>
                <a:lnTo>
                  <a:pt x="2684207" y="0"/>
                </a:lnTo>
                <a:close/>
              </a:path>
            </a:pathLst>
          </a:custGeom>
          <a:solidFill>
            <a:srgbClr val="8CCD5A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algn="ctr">
              <a:buClr>
                <a:schemeClr val="lt1"/>
              </a:buClr>
              <a:buSzPts val="1400"/>
            </a:pPr>
            <a:endParaRPr sz="1400">
              <a:solidFill>
                <a:srgbClr val="565A5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2777;p515">
            <a:extLst>
              <a:ext uri="{FF2B5EF4-FFF2-40B4-BE49-F238E27FC236}">
                <a16:creationId xmlns:a16="http://schemas.microsoft.com/office/drawing/2014/main" id="{06BC8B7C-75A7-3F49-830D-6AE5583E47F6}"/>
              </a:ext>
            </a:extLst>
          </p:cNvPr>
          <p:cNvSpPr/>
          <p:nvPr userDrawn="1"/>
        </p:nvSpPr>
        <p:spPr>
          <a:xfrm flipH="1">
            <a:off x="1" y="1327"/>
            <a:ext cx="5459792" cy="5142173"/>
          </a:xfrm>
          <a:custGeom>
            <a:avLst/>
            <a:gdLst>
              <a:gd name="connsiteX0" fmla="*/ 2684207 w 8273864"/>
              <a:gd name="connsiteY0" fmla="*/ 0 h 6902245"/>
              <a:gd name="connsiteX1" fmla="*/ 7378097 w 8273864"/>
              <a:gd name="connsiteY1" fmla="*/ 0 h 6902245"/>
              <a:gd name="connsiteX2" fmla="*/ 8273845 w 8273864"/>
              <a:gd name="connsiteY2" fmla="*/ 6902245 h 6902245"/>
              <a:gd name="connsiteX3" fmla="*/ 1312607 w 8273864"/>
              <a:gd name="connsiteY3" fmla="*/ 6902245 h 6902245"/>
              <a:gd name="connsiteX4" fmla="*/ 0 w 8273864"/>
              <a:gd name="connsiteY4" fmla="*/ 4572000 h 6902245"/>
              <a:gd name="connsiteX5" fmla="*/ 2684207 w 8273864"/>
              <a:gd name="connsiteY5" fmla="*/ 0 h 6902245"/>
              <a:gd name="connsiteX0" fmla="*/ 2684207 w 7407140"/>
              <a:gd name="connsiteY0" fmla="*/ 0 h 6902245"/>
              <a:gd name="connsiteX1" fmla="*/ 7378097 w 7407140"/>
              <a:gd name="connsiteY1" fmla="*/ 0 h 6902245"/>
              <a:gd name="connsiteX2" fmla="*/ 7406705 w 7407140"/>
              <a:gd name="connsiteY2" fmla="*/ 6891479 h 6902245"/>
              <a:gd name="connsiteX3" fmla="*/ 1312607 w 7407140"/>
              <a:gd name="connsiteY3" fmla="*/ 6902245 h 6902245"/>
              <a:gd name="connsiteX4" fmla="*/ 0 w 7407140"/>
              <a:gd name="connsiteY4" fmla="*/ 4572000 h 6902245"/>
              <a:gd name="connsiteX5" fmla="*/ 2684207 w 7407140"/>
              <a:gd name="connsiteY5" fmla="*/ 0 h 6902245"/>
              <a:gd name="connsiteX0" fmla="*/ 2684207 w 7378097"/>
              <a:gd name="connsiteY0" fmla="*/ 0 h 6902245"/>
              <a:gd name="connsiteX1" fmla="*/ 7378097 w 7378097"/>
              <a:gd name="connsiteY1" fmla="*/ 0 h 6902245"/>
              <a:gd name="connsiteX2" fmla="*/ 7374187 w 7378097"/>
              <a:gd name="connsiteY2" fmla="*/ 6891480 h 6902245"/>
              <a:gd name="connsiteX3" fmla="*/ 1312607 w 7378097"/>
              <a:gd name="connsiteY3" fmla="*/ 6902245 h 6902245"/>
              <a:gd name="connsiteX4" fmla="*/ 0 w 7378097"/>
              <a:gd name="connsiteY4" fmla="*/ 4572000 h 6902245"/>
              <a:gd name="connsiteX5" fmla="*/ 2684207 w 7378097"/>
              <a:gd name="connsiteY5" fmla="*/ 0 h 6902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78097" h="6902245" extrusionOk="0">
                <a:moveTo>
                  <a:pt x="2684207" y="0"/>
                </a:moveTo>
                <a:lnTo>
                  <a:pt x="7378097" y="0"/>
                </a:lnTo>
                <a:cubicBezTo>
                  <a:pt x="7373181" y="2300748"/>
                  <a:pt x="7379103" y="4590732"/>
                  <a:pt x="7374187" y="6891480"/>
                </a:cubicBezTo>
                <a:lnTo>
                  <a:pt x="1312607" y="6902245"/>
                </a:lnTo>
                <a:lnTo>
                  <a:pt x="0" y="4572000"/>
                </a:lnTo>
                <a:lnTo>
                  <a:pt x="2684207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algn="ctr">
              <a:buClr>
                <a:schemeClr val="lt1"/>
              </a:buClr>
              <a:buSzPts val="1400"/>
            </a:pPr>
            <a:endParaRPr sz="1400">
              <a:solidFill>
                <a:srgbClr val="565A5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07CAB7C-F70C-BA49-82CE-5FDB2D2AFBA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4612" y="484229"/>
            <a:ext cx="621000" cy="621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14401A-74C2-5A44-95BE-34E1626D62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613" y="1246766"/>
            <a:ext cx="2868389" cy="509583"/>
          </a:xfrm>
          <a:prstGeom prst="rect">
            <a:avLst/>
          </a:prstGeom>
        </p:spPr>
        <p:txBody>
          <a:bodyPr/>
          <a:lstStyle>
            <a:lvl1pPr>
              <a:defRPr sz="25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Header</a:t>
            </a:r>
            <a:endParaRPr lang="en-CA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44EA00D-FD94-7043-BC67-C0C90334582E}"/>
              </a:ext>
            </a:extLst>
          </p:cNvPr>
          <p:cNvSpPr txBox="1"/>
          <p:nvPr userDrawn="1"/>
        </p:nvSpPr>
        <p:spPr>
          <a:xfrm>
            <a:off x="164345" y="4806109"/>
            <a:ext cx="2116285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50">
                <a:solidFill>
                  <a:schemeClr val="bg1">
                    <a:lumMod val="50000"/>
                    <a:alpha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D2L Confidential   |   © 2019 D2L Corporation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401D2FEA-61E2-294E-BFFA-E550C13E7BF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675" y="1954590"/>
            <a:ext cx="3665791" cy="13543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858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0287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3716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Body Copy</a:t>
            </a:r>
            <a:endParaRPr lang="en-CA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394DF12-6067-3941-9F5A-F8469015E00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5312" y="0"/>
            <a:ext cx="92868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5017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73DDF-98C9-9A4E-A1D8-9D88B5A37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8B93A6-D16C-AC47-AC0D-16D1F5C97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72D3B-3E3E-8046-B24F-D2CCD93FCD7B}" type="datetimeFigureOut">
              <a:rPr lang="en-US" smtClean="0"/>
              <a:t>12/21/2020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E37C75-66F6-6C45-8900-FBED9300C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986456-C188-CC4E-82DE-FCA596C62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7A4C4-14E9-474B-8EE1-0975C43F5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547851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47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859600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02052" y="3140509"/>
            <a:ext cx="1732205" cy="969496"/>
          </a:xfrm>
          <a:prstGeom prst="rect">
            <a:avLst/>
          </a:prstGeom>
          <a:noFill/>
          <a:ln w="57150" cap="sq">
            <a:noFill/>
            <a:miter lim="800000"/>
          </a:ln>
        </p:spPr>
        <p:txBody>
          <a:bodyPr wrap="none" lIns="274320" tIns="274320" rIns="274320" bIns="274320" anchor="b">
            <a:spAutoFit/>
          </a:bodyPr>
          <a:lstStyle>
            <a:lvl1pPr marL="0" indent="0" algn="l">
              <a:buNone/>
              <a:defRPr sz="3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TITLE.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5312" y="0"/>
            <a:ext cx="92868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720432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5312" y="0"/>
            <a:ext cx="928688" cy="5143500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0" y="2857296"/>
            <a:ext cx="9144000" cy="167442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3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02052" y="3140509"/>
            <a:ext cx="1732205" cy="969496"/>
          </a:xfrm>
          <a:prstGeom prst="rect">
            <a:avLst/>
          </a:prstGeom>
          <a:ln w="57150" cap="sq">
            <a:noFill/>
            <a:miter lim="800000"/>
          </a:ln>
        </p:spPr>
        <p:txBody>
          <a:bodyPr wrap="none" lIns="274320" tIns="274320" rIns="274320" bIns="274320" anchor="b">
            <a:spAutoFit/>
          </a:bodyPr>
          <a:lstStyle>
            <a:lvl1pPr marL="0" indent="0" algn="l">
              <a:buNone/>
              <a:defRPr sz="3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TITLE.</a:t>
            </a:r>
          </a:p>
        </p:txBody>
      </p:sp>
    </p:spTree>
    <p:extLst>
      <p:ext uri="{BB962C8B-B14F-4D97-AF65-F5344CB8AC3E}">
        <p14:creationId xmlns:p14="http://schemas.microsoft.com/office/powerpoint/2010/main" val="2069124154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u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4531716"/>
            <a:ext cx="9144000" cy="62635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5300" y="236111"/>
            <a:ext cx="5588787" cy="993860"/>
          </a:xfrm>
          <a:prstGeom prst="rect">
            <a:avLst/>
          </a:prstGeom>
        </p:spPr>
        <p:txBody>
          <a:bodyPr/>
          <a:lstStyle>
            <a:lvl1pPr>
              <a:defRPr sz="30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TITLE.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68" y="1513289"/>
            <a:ext cx="6712571" cy="3198019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01817" indent="-257175"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03597" indent="-214313">
              <a:buFont typeface="Arial" panose="020B0604020202020204" pitchFamily="34" charset="0"/>
              <a:buChar char="•"/>
              <a:defRPr sz="13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648241" indent="-214313"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792884" indent="-214313"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5312" y="0"/>
            <a:ext cx="92868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786830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rang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5300" y="236111"/>
            <a:ext cx="5588787" cy="993860"/>
          </a:xfrm>
          <a:prstGeom prst="rect">
            <a:avLst/>
          </a:prstGeom>
        </p:spPr>
        <p:txBody>
          <a:bodyPr/>
          <a:lstStyle>
            <a:lvl1pPr>
              <a:defRPr sz="3000" b="1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TITLE.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68" y="1513289"/>
            <a:ext cx="6712571" cy="3198019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01817" indent="-257175"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03597" indent="-214313">
              <a:buFont typeface="Arial" panose="020B0604020202020204" pitchFamily="34" charset="0"/>
              <a:buChar char="•"/>
              <a:defRPr sz="13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648241" indent="-214313"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792884" indent="-214313"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5312" y="0"/>
            <a:ext cx="92868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910319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hit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5300" y="236111"/>
            <a:ext cx="5588787" cy="993860"/>
          </a:xfrm>
          <a:prstGeom prst="rect">
            <a:avLst/>
          </a:prstGeom>
        </p:spPr>
        <p:txBody>
          <a:bodyPr/>
          <a:lstStyle>
            <a:lvl1pPr>
              <a:defRPr sz="30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TITLE.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74668" y="1513289"/>
            <a:ext cx="6712571" cy="31980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00" baseline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Text box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5312" y="0"/>
            <a:ext cx="92868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555706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Intro Title B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892CB4D-3614-4A5F-955B-99AF4352895F}"/>
              </a:ext>
            </a:extLst>
          </p:cNvPr>
          <p:cNvSpPr/>
          <p:nvPr userDrawn="1"/>
        </p:nvSpPr>
        <p:spPr>
          <a:xfrm>
            <a:off x="3872754" y="0"/>
            <a:ext cx="5271246" cy="5143500"/>
          </a:xfrm>
          <a:prstGeom prst="rect">
            <a:avLst/>
          </a:prstGeom>
          <a:solidFill>
            <a:srgbClr val="009FBB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5312" y="0"/>
            <a:ext cx="928688" cy="5143500"/>
          </a:xfrm>
          <a:prstGeom prst="rect">
            <a:avLst/>
          </a:prstGeom>
        </p:spPr>
      </p:pic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48657C5A-1131-4982-8FD8-3A129DECFDD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940310" y="2353153"/>
            <a:ext cx="3275003" cy="1301895"/>
          </a:xfrm>
          <a:prstGeom prst="rect">
            <a:avLst/>
          </a:prstGeom>
          <a:noFill/>
          <a:ln w="57150" cap="sq">
            <a:noFill/>
            <a:miter lim="800000"/>
          </a:ln>
        </p:spPr>
        <p:txBody>
          <a:bodyPr wrap="square" lIns="274320" tIns="274320" rIns="274320" bIns="274320" anchor="t">
            <a:spAutoFit/>
          </a:bodyPr>
          <a:lstStyle>
            <a:lvl1pPr marL="0" indent="0" algn="l">
              <a:buNone/>
              <a:defRPr sz="5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608357283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F194B-514F-824F-B61E-F171768DA1FE}" type="datetimeFigureOut">
              <a:rPr lang="en-US" smtClean="0"/>
              <a:t>12/21/2020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6854E-6F07-FD41-8E53-BA36990F0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162924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1_Title and Content">
    <p:spTree>
      <p:nvGrpSpPr>
        <p:cNvPr id="1" name="Shape 1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F655834-1D3B-E643-89B8-56E6201ACF2D}"/>
              </a:ext>
            </a:extLst>
          </p:cNvPr>
          <p:cNvSpPr txBox="1"/>
          <p:nvPr userDrawn="1"/>
        </p:nvSpPr>
        <p:spPr>
          <a:xfrm>
            <a:off x="118007" y="4806110"/>
            <a:ext cx="1221809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50">
                <a:solidFill>
                  <a:schemeClr val="tx1">
                    <a:lumMod val="75000"/>
                    <a:alpha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© 2020 D2L Corporation</a:t>
            </a:r>
          </a:p>
        </p:txBody>
      </p:sp>
    </p:spTree>
    <p:extLst>
      <p:ext uri="{BB962C8B-B14F-4D97-AF65-F5344CB8AC3E}">
        <p14:creationId xmlns:p14="http://schemas.microsoft.com/office/powerpoint/2010/main" val="1968821156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9C78B903-E2E1-884F-94FD-0498ABE69C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4602" y="209836"/>
            <a:ext cx="7646670" cy="539972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Header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08865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>
  <p:cSld name="1_Title and Content">
    <p:spTree>
      <p:nvGrpSpPr>
        <p:cNvPr id="1" name="Shape 1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ingle Corner Rectangle 1">
            <a:extLst>
              <a:ext uri="{FF2B5EF4-FFF2-40B4-BE49-F238E27FC236}">
                <a16:creationId xmlns:a16="http://schemas.microsoft.com/office/drawing/2014/main" id="{1A505211-2578-F746-9BA0-3FDBA7E4E24A}"/>
              </a:ext>
            </a:extLst>
          </p:cNvPr>
          <p:cNvSpPr/>
          <p:nvPr userDrawn="1"/>
        </p:nvSpPr>
        <p:spPr>
          <a:xfrm rot="5400000">
            <a:off x="-578196" y="578196"/>
            <a:ext cx="4667688" cy="3511296"/>
          </a:xfrm>
          <a:prstGeom prst="round1Rect">
            <a:avLst>
              <a:gd name="adj" fmla="val 46193"/>
            </a:avLst>
          </a:prstGeom>
          <a:noFill/>
          <a:ln w="63500" cap="rnd">
            <a:solidFill>
              <a:srgbClr val="AFA1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5" name="Google Shape;2654;p506">
            <a:extLst>
              <a:ext uri="{FF2B5EF4-FFF2-40B4-BE49-F238E27FC236}">
                <a16:creationId xmlns:a16="http://schemas.microsoft.com/office/drawing/2014/main" id="{4B3BB832-1F6B-DD43-B7E9-A6CA464794F5}"/>
              </a:ext>
            </a:extLst>
          </p:cNvPr>
          <p:cNvSpPr txBox="1"/>
          <p:nvPr userDrawn="1"/>
        </p:nvSpPr>
        <p:spPr>
          <a:xfrm>
            <a:off x="318567" y="0"/>
            <a:ext cx="583425" cy="7897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31" tIns="25706" rIns="51431" bIns="25706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F"/>
              </a:buClr>
              <a:buSzPts val="15000"/>
              <a:buFont typeface="Arial"/>
              <a:buNone/>
            </a:pPr>
            <a:r>
              <a:rPr lang="en" sz="12450" b="0" i="0" u="none" strike="noStrike" cap="none" spc="-225">
                <a:solidFill>
                  <a:srgbClr val="AFA1FF"/>
                </a:solidFill>
                <a:latin typeface="Arial Black" panose="020B0604020202020204" pitchFamily="34" charset="0"/>
                <a:ea typeface="Arial"/>
                <a:cs typeface="Arial Black" panose="020B0604020202020204" pitchFamily="34" charset="0"/>
                <a:sym typeface="Arial"/>
              </a:rPr>
              <a:t>“</a:t>
            </a:r>
            <a:r>
              <a:rPr lang="en" sz="12450" b="0" i="0" u="none" strike="noStrike" cap="none">
                <a:solidFill>
                  <a:srgbClr val="AFA1FF"/>
                </a:solidFill>
                <a:latin typeface="Arial Black" panose="020B0604020202020204" pitchFamily="34" charset="0"/>
                <a:ea typeface="Arial"/>
                <a:cs typeface="Arial Black" panose="020B0604020202020204" pitchFamily="34" charset="0"/>
                <a:sym typeface="Arial"/>
              </a:rPr>
              <a:t> </a:t>
            </a:r>
            <a:r>
              <a:rPr lang="en" sz="12450" b="0" i="0" u="none" strike="noStrike" cap="none">
                <a:solidFill>
                  <a:srgbClr val="AFA1FF"/>
                </a:solidFill>
                <a:latin typeface="Arial Black" panose="020B0604020202020204" pitchFamily="34" charset="0"/>
                <a:cs typeface="Arial Black" panose="020B0604020202020204" pitchFamily="34" charset="0"/>
                <a:sym typeface="Arial"/>
              </a:rPr>
              <a:t> </a:t>
            </a:r>
            <a:endParaRPr sz="12450" b="0" i="0">
              <a:solidFill>
                <a:srgbClr val="AFA1FF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D54F9B1-25C8-2146-B011-FA17CCC5A9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5312" y="0"/>
            <a:ext cx="928688" cy="51435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A4724E3-BC79-EA4D-B456-C2EE201464BC}"/>
              </a:ext>
            </a:extLst>
          </p:cNvPr>
          <p:cNvSpPr txBox="1"/>
          <p:nvPr userDrawn="1"/>
        </p:nvSpPr>
        <p:spPr>
          <a:xfrm>
            <a:off x="118007" y="4806109"/>
            <a:ext cx="1221809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50">
                <a:solidFill>
                  <a:schemeClr val="tx1">
                    <a:lumMod val="75000"/>
                    <a:alpha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© 2020 D2L Corporation</a:t>
            </a:r>
          </a:p>
        </p:txBody>
      </p:sp>
    </p:spTree>
    <p:extLst>
      <p:ext uri="{BB962C8B-B14F-4D97-AF65-F5344CB8AC3E}">
        <p14:creationId xmlns:p14="http://schemas.microsoft.com/office/powerpoint/2010/main" val="878640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706897-76C6-454D-9FD2-7A5CCFBE9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72D3B-3E3E-8046-B24F-D2CCD93FCD7B}" type="datetimeFigureOut">
              <a:rPr lang="en-US" smtClean="0"/>
              <a:t>12/21/2020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D722B63-6ABC-1A46-BB0C-6BC808EFF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9C0B87-7954-384D-9F76-5BA093D28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7A4C4-14E9-474B-8EE1-0975C43F5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422094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3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00"/>
              <a:buFont typeface="Calibri"/>
              <a:buNone/>
              <a:defRPr sz="5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Arial"/>
              <a:buNone/>
              <a:defRPr sz="5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Arial"/>
              <a:buNone/>
              <a:defRPr sz="5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Arial"/>
              <a:buNone/>
              <a:defRPr sz="5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Arial"/>
              <a:buNone/>
              <a:defRPr sz="5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Arial"/>
              <a:buNone/>
              <a:defRPr sz="5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Arial"/>
              <a:buNone/>
              <a:defRPr sz="5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Arial"/>
              <a:buNone/>
              <a:defRPr sz="5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Arial"/>
              <a:buNone/>
              <a:defRPr sz="5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0" name="Google Shape;130;p3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1" name="Google Shape;131;p3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85040435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3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36" name="Google Shape;136;p34" descr="ColourStripThin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914900"/>
            <a:ext cx="9143998" cy="228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32904238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Blue">
  <p:cSld name="Title Blue">
    <p:bg>
      <p:bgPr>
        <a:solidFill>
          <a:schemeClr val="lt2"/>
        </a:solid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15314" y="0"/>
            <a:ext cx="92868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35"/>
          <p:cNvSpPr txBox="1">
            <a:spLocks noGrp="1"/>
          </p:cNvSpPr>
          <p:nvPr>
            <p:ph type="body" idx="1"/>
          </p:nvPr>
        </p:nvSpPr>
        <p:spPr>
          <a:xfrm>
            <a:off x="301539" y="2845182"/>
            <a:ext cx="8266800" cy="5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75" rIns="137150" bIns="68575" anchor="b" anchorCtr="0">
            <a:noAutofit/>
          </a:bodyPr>
          <a:lstStyle>
            <a:lvl1pPr marL="457189" marR="0" lvl="0" indent="-228594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sz="33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78" marR="0" lvl="1" indent="-279393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566" marR="0" lvl="2" indent="-266693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Char char="•"/>
              <a:defRPr sz="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754" marR="0" lvl="3" indent="-266693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Char char="•"/>
              <a:defRPr sz="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5943" marR="0" lvl="4" indent="-266693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Char char="•"/>
              <a:defRPr sz="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132" marR="0" lvl="5" indent="-266693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Char char="•"/>
              <a:defRPr sz="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320" marR="0" lvl="6" indent="-266693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Char char="•"/>
              <a:defRPr sz="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509" marR="0" lvl="7" indent="-266693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Char char="•"/>
              <a:defRPr sz="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697" marR="0" lvl="8" indent="-266693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Char char="•"/>
              <a:defRPr sz="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0" name="Google Shape;140;p35"/>
          <p:cNvSpPr txBox="1">
            <a:spLocks noGrp="1"/>
          </p:cNvSpPr>
          <p:nvPr>
            <p:ph type="body" idx="2"/>
          </p:nvPr>
        </p:nvSpPr>
        <p:spPr>
          <a:xfrm>
            <a:off x="301228" y="3440906"/>
            <a:ext cx="8267100" cy="47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75" rIns="137150" bIns="68575" anchor="t" anchorCtr="0">
            <a:noAutofit/>
          </a:bodyPr>
          <a:lstStyle>
            <a:lvl1pPr marL="457189" marR="0" lvl="0" indent="-228594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78" marR="0" lvl="1" indent="-228594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566" marR="0" lvl="2" indent="-228594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754" marR="0" lvl="3" indent="-228594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5943" marR="0" lvl="4" indent="-228594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132" marR="0" lvl="5" indent="-266693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Char char="•"/>
              <a:defRPr sz="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320" marR="0" lvl="6" indent="-266693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Char char="•"/>
              <a:defRPr sz="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509" marR="0" lvl="7" indent="-266693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Char char="•"/>
              <a:defRPr sz="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697" marR="0" lvl="8" indent="-266693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Char char="•"/>
              <a:defRPr sz="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18073725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ue Content base">
  <p:cSld name="Blue Content base">
    <p:bg>
      <p:bgPr>
        <a:solidFill>
          <a:schemeClr val="dk1"/>
        </a:solid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36"/>
          <p:cNvSpPr/>
          <p:nvPr/>
        </p:nvSpPr>
        <p:spPr>
          <a:xfrm>
            <a:off x="0" y="4531716"/>
            <a:ext cx="9144000" cy="626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3" name="Google Shape;143;p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15314" y="0"/>
            <a:ext cx="92868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36"/>
          <p:cNvSpPr txBox="1">
            <a:spLocks noGrp="1"/>
          </p:cNvSpPr>
          <p:nvPr>
            <p:ph type="title"/>
          </p:nvPr>
        </p:nvSpPr>
        <p:spPr>
          <a:xfrm>
            <a:off x="206475" y="236111"/>
            <a:ext cx="7452900" cy="4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5" name="Google Shape;145;p36"/>
          <p:cNvSpPr txBox="1">
            <a:spLocks noGrp="1"/>
          </p:cNvSpPr>
          <p:nvPr>
            <p:ph type="body" idx="1"/>
          </p:nvPr>
        </p:nvSpPr>
        <p:spPr>
          <a:xfrm>
            <a:off x="206001" y="877064"/>
            <a:ext cx="8329200" cy="35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189" marR="0" lvl="0" indent="-38099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78" marR="0" lvl="1" indent="-361941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566" marR="0" lvl="2" indent="-361941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54" marR="0" lvl="3" indent="-361941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943" marR="0" lvl="4" indent="-361941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132" marR="0" lvl="5" indent="-361941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320" marR="0" lvl="6" indent="-361941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509" marR="0" lvl="7" indent="-361941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697" marR="0" lvl="8" indent="-361941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14026476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Bar">
  <p:cSld name="Title Bar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7"/>
          <p:cNvSpPr/>
          <p:nvPr/>
        </p:nvSpPr>
        <p:spPr>
          <a:xfrm>
            <a:off x="0" y="2857295"/>
            <a:ext cx="9144000" cy="1674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37"/>
          <p:cNvSpPr txBox="1">
            <a:spLocks noGrp="1"/>
          </p:cNvSpPr>
          <p:nvPr>
            <p:ph type="body" idx="1"/>
          </p:nvPr>
        </p:nvSpPr>
        <p:spPr>
          <a:xfrm>
            <a:off x="301539" y="3190529"/>
            <a:ext cx="8258700" cy="5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75" rIns="137150" bIns="68575" anchor="b" anchorCtr="0">
            <a:noAutofit/>
          </a:bodyPr>
          <a:lstStyle>
            <a:lvl1pPr marL="457189" marR="0" lvl="0" indent="-228594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sz="33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78" marR="0" lvl="1" indent="-279393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566" marR="0" lvl="2" indent="-266693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Char char="•"/>
              <a:defRPr sz="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754" marR="0" lvl="3" indent="-266693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Char char="•"/>
              <a:defRPr sz="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5943" marR="0" lvl="4" indent="-266693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Char char="•"/>
              <a:defRPr sz="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132" marR="0" lvl="5" indent="-266693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Char char="•"/>
              <a:defRPr sz="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320" marR="0" lvl="6" indent="-266693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Char char="•"/>
              <a:defRPr sz="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509" marR="0" lvl="7" indent="-266693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Char char="•"/>
              <a:defRPr sz="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697" marR="0" lvl="8" indent="-266693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Char char="•"/>
              <a:defRPr sz="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9" name="Google Shape;149;p37"/>
          <p:cNvSpPr txBox="1">
            <a:spLocks noGrp="1"/>
          </p:cNvSpPr>
          <p:nvPr>
            <p:ph type="body" idx="2"/>
          </p:nvPr>
        </p:nvSpPr>
        <p:spPr>
          <a:xfrm>
            <a:off x="301228" y="3786253"/>
            <a:ext cx="8258700" cy="47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75" rIns="137150" bIns="68575" anchor="t" anchorCtr="0">
            <a:noAutofit/>
          </a:bodyPr>
          <a:lstStyle>
            <a:lvl1pPr marL="457189" marR="0" lvl="0" indent="-228594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78" marR="0" lvl="1" indent="-228594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566" marR="0" lvl="2" indent="-228594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754" marR="0" lvl="3" indent="-228594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5943" marR="0" lvl="4" indent="-228594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132" marR="0" lvl="5" indent="-266693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Char char="•"/>
              <a:defRPr sz="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320" marR="0" lvl="6" indent="-266693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Char char="•"/>
              <a:defRPr sz="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509" marR="0" lvl="7" indent="-266693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Char char="•"/>
              <a:defRPr sz="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697" marR="0" lvl="8" indent="-266693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Char char="•"/>
              <a:defRPr sz="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06463216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ue Content">
  <p:cSld name="Blue Content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8"/>
          <p:cNvSpPr txBox="1">
            <a:spLocks noGrp="1"/>
          </p:cNvSpPr>
          <p:nvPr>
            <p:ph type="title"/>
          </p:nvPr>
        </p:nvSpPr>
        <p:spPr>
          <a:xfrm>
            <a:off x="206475" y="236111"/>
            <a:ext cx="7461300" cy="4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2" name="Google Shape;152;p38"/>
          <p:cNvSpPr txBox="1">
            <a:spLocks noGrp="1"/>
          </p:cNvSpPr>
          <p:nvPr>
            <p:ph type="body" idx="1"/>
          </p:nvPr>
        </p:nvSpPr>
        <p:spPr>
          <a:xfrm>
            <a:off x="206001" y="877064"/>
            <a:ext cx="8329200" cy="35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189" marR="0" lvl="0" indent="-228594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78" marR="0" lvl="1" indent="-361941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566" marR="0" lvl="2" indent="-361941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54" marR="0" lvl="3" indent="-361941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943" marR="0" lvl="4" indent="-361941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132" marR="0" lvl="5" indent="-361941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320" marR="0" lvl="6" indent="-361941" algn="l" rtl="0">
              <a:lnSpc>
                <a:spcPct val="90000"/>
              </a:lnSpc>
              <a:spcBef>
                <a:spcPts val="10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509" marR="0" lvl="7" indent="-361941" algn="l" rtl="0">
              <a:lnSpc>
                <a:spcPct val="90000"/>
              </a:lnSpc>
              <a:spcBef>
                <a:spcPts val="10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697" marR="0" lvl="8" indent="-361941" algn="l" rtl="0">
              <a:lnSpc>
                <a:spcPct val="90000"/>
              </a:lnSpc>
              <a:spcBef>
                <a:spcPts val="10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0768877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hite Content">
  <p:cSld name="White Content">
    <p:bg>
      <p:bgPr>
        <a:gradFill>
          <a:gsLst>
            <a:gs pos="0">
              <a:srgbClr val="FFFFFF"/>
            </a:gs>
            <a:gs pos="100000">
              <a:srgbClr val="F9F9F9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9"/>
          <p:cNvSpPr txBox="1">
            <a:spLocks noGrp="1"/>
          </p:cNvSpPr>
          <p:nvPr>
            <p:ph type="title"/>
          </p:nvPr>
        </p:nvSpPr>
        <p:spPr>
          <a:xfrm>
            <a:off x="275300" y="236110"/>
            <a:ext cx="5588700" cy="9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5" tIns="51425" rIns="51425" bIns="514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300"/>
              <a:buFont typeface="Arial"/>
              <a:buNone/>
              <a:defRPr sz="30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5" name="Google Shape;155;p39"/>
          <p:cNvSpPr txBox="1">
            <a:spLocks noGrp="1"/>
          </p:cNvSpPr>
          <p:nvPr>
            <p:ph type="body" idx="1"/>
          </p:nvPr>
        </p:nvSpPr>
        <p:spPr>
          <a:xfrm>
            <a:off x="274667" y="1513288"/>
            <a:ext cx="6712800" cy="31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5" tIns="51425" rIns="51425" bIns="51425" anchor="t" anchorCtr="0">
            <a:noAutofit/>
          </a:bodyPr>
          <a:lstStyle>
            <a:lvl1pPr marL="457189" marR="0" lvl="0" indent="-228594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  <a:defRPr sz="21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78" marR="0" lvl="1" indent="-266693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600"/>
              <a:buFont typeface="Arial"/>
              <a:buChar char="•"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566" marR="0" lvl="2" indent="-260344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500"/>
              <a:buFont typeface="Arial"/>
              <a:buChar char="•"/>
              <a:defRPr sz="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754" marR="0" lvl="3" indent="-260344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500"/>
              <a:buFont typeface="Arial"/>
              <a:buChar char="•"/>
              <a:defRPr sz="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5943" marR="0" lvl="4" indent="-260344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500"/>
              <a:buFont typeface="Arial"/>
              <a:buChar char="•"/>
              <a:defRPr sz="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132" marR="0" lvl="5" indent="-260344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Char char="•"/>
              <a:defRPr sz="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320" marR="0" lvl="6" indent="-260344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Char char="•"/>
              <a:defRPr sz="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509" marR="0" lvl="7" indent="-260344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Char char="•"/>
              <a:defRPr sz="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697" marR="0" lvl="8" indent="-260344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Char char="•"/>
              <a:defRPr sz="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56" name="Google Shape;156;p3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15313" y="2"/>
            <a:ext cx="928107" cy="51383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60615398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range Content">
  <p:cSld name="Orange Content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40"/>
          <p:cNvSpPr txBox="1">
            <a:spLocks noGrp="1"/>
          </p:cNvSpPr>
          <p:nvPr>
            <p:ph type="title"/>
          </p:nvPr>
        </p:nvSpPr>
        <p:spPr>
          <a:xfrm>
            <a:off x="206475" y="236111"/>
            <a:ext cx="7461300" cy="4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9" name="Google Shape;159;p40"/>
          <p:cNvSpPr txBox="1">
            <a:spLocks noGrp="1"/>
          </p:cNvSpPr>
          <p:nvPr>
            <p:ph type="body" idx="1"/>
          </p:nvPr>
        </p:nvSpPr>
        <p:spPr>
          <a:xfrm>
            <a:off x="206001" y="877064"/>
            <a:ext cx="8329200" cy="35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189" marR="0" lvl="0" indent="-38099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78" marR="0" lvl="1" indent="-361941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566" marR="0" lvl="2" indent="-361941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54" marR="0" lvl="3" indent="-361941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943" marR="0" lvl="4" indent="-361941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132" marR="0" lvl="5" indent="-361941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320" marR="0" lvl="6" indent="-361941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509" marR="0" lvl="7" indent="-361941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697" marR="0" lvl="8" indent="-361941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09936780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hite Content">
  <p:cSld name="1_White Content">
    <p:bg>
      <p:bgPr>
        <a:gradFill>
          <a:gsLst>
            <a:gs pos="0">
              <a:srgbClr val="FFFFFF"/>
            </a:gs>
            <a:gs pos="100000">
              <a:srgbClr val="F9F9F9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41"/>
          <p:cNvSpPr txBox="1">
            <a:spLocks noGrp="1"/>
          </p:cNvSpPr>
          <p:nvPr>
            <p:ph type="title"/>
          </p:nvPr>
        </p:nvSpPr>
        <p:spPr>
          <a:xfrm>
            <a:off x="275300" y="236110"/>
            <a:ext cx="5588700" cy="9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2" name="Google Shape;162;p41"/>
          <p:cNvSpPr txBox="1">
            <a:spLocks noGrp="1"/>
          </p:cNvSpPr>
          <p:nvPr>
            <p:ph type="body" idx="1"/>
          </p:nvPr>
        </p:nvSpPr>
        <p:spPr>
          <a:xfrm>
            <a:off x="274667" y="1513288"/>
            <a:ext cx="6712800" cy="31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189" marR="0" lvl="0" indent="-228594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78" marR="0" lvl="1" indent="-279393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566" marR="0" lvl="2" indent="-266693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600"/>
              <a:buFont typeface="Arial"/>
              <a:buChar char="•"/>
              <a:defRPr sz="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754" marR="0" lvl="3" indent="-266693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600"/>
              <a:buFont typeface="Arial"/>
              <a:buChar char="•"/>
              <a:defRPr sz="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5943" marR="0" lvl="4" indent="-266693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600"/>
              <a:buFont typeface="Arial"/>
              <a:buChar char="•"/>
              <a:defRPr sz="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132" marR="0" lvl="5" indent="-266693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Char char="•"/>
              <a:defRPr sz="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320" marR="0" lvl="6" indent="-266693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Char char="•"/>
              <a:defRPr sz="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509" marR="0" lvl="7" indent="-266693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Char char="•"/>
              <a:defRPr sz="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697" marR="0" lvl="8" indent="-266693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Char char="•"/>
              <a:defRPr sz="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63" name="Google Shape;163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15314" y="0"/>
            <a:ext cx="928688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88921339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6" name="Google Shape;166;p4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457189" marR="0" lvl="0" indent="-31749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378" marR="0" lvl="1" indent="-298442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○"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566" marR="0" lvl="2" indent="-298442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■"/>
              <a:defRPr sz="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754" marR="0" lvl="3" indent="-298442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  <a:defRPr sz="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5943" marR="0" lvl="4" indent="-298442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○"/>
              <a:defRPr sz="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132" marR="0" lvl="5" indent="-298442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■"/>
              <a:defRPr sz="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320" marR="0" lvl="6" indent="-298442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  <a:defRPr sz="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509" marR="0" lvl="7" indent="-298442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○"/>
              <a:defRPr sz="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697" marR="0" lvl="8" indent="-298442" algn="l" rtl="0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Char char="■"/>
              <a:defRPr sz="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7" name="Google Shape;167;p4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4630603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52B673-E31E-1646-8309-AE980A232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7B33A1-D084-C54E-B017-C780B971AF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DB980E-D7C6-7949-8807-313519C831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4B59C4-04E3-7944-AFFE-7BD88C831F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72D3B-3E3E-8046-B24F-D2CCD93FCD7B}" type="datetimeFigureOut">
              <a:rPr lang="en-US" smtClean="0"/>
              <a:t>12/21/2020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5A8EF2-62F4-204B-BD2C-44DFD8E7A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2FA636-AA9F-A14E-9900-52D045868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7A4C4-14E9-474B-8EE1-0975C43F5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216883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0CA5B70-3DB0-0B47-BB38-8F3694CB53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-1" y="0"/>
            <a:ext cx="5859118" cy="515032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BC81859-B192-A346-B351-2ABF40BBBEC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2" cy="515032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EE211BA-63AC-F249-BE8E-48EAF4AEA345}"/>
              </a:ext>
            </a:extLst>
          </p:cNvPr>
          <p:cNvSpPr txBox="1"/>
          <p:nvPr userDrawn="1"/>
        </p:nvSpPr>
        <p:spPr>
          <a:xfrm>
            <a:off x="118008" y="4806110"/>
            <a:ext cx="2116285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50">
                <a:solidFill>
                  <a:schemeClr val="bg1">
                    <a:alpha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D2L Confidential   |   © 2019 D2L Corporation</a:t>
            </a:r>
          </a:p>
        </p:txBody>
      </p:sp>
      <p:sp>
        <p:nvSpPr>
          <p:cNvPr id="11" name="Title 5">
            <a:extLst>
              <a:ext uri="{FF2B5EF4-FFF2-40B4-BE49-F238E27FC236}">
                <a16:creationId xmlns:a16="http://schemas.microsoft.com/office/drawing/2014/main" id="{6E574F06-AC48-A84C-836F-E9B98475AF25}"/>
              </a:ext>
            </a:extLst>
          </p:cNvPr>
          <p:cNvSpPr txBox="1">
            <a:spLocks/>
          </p:cNvSpPr>
          <p:nvPr userDrawn="1"/>
        </p:nvSpPr>
        <p:spPr>
          <a:xfrm>
            <a:off x="3465096" y="2923674"/>
            <a:ext cx="5186360" cy="68137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 baseline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algn="r"/>
            <a:r>
              <a:rPr lang="en-US" sz="3300" b="0">
                <a:solidFill>
                  <a:srgbClr val="565A5C"/>
                </a:solidFill>
                <a:latin typeface="+mj-lt"/>
              </a:rPr>
              <a:t>Implementation Services</a:t>
            </a:r>
          </a:p>
        </p:txBody>
      </p:sp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4EE20934-13F9-BB44-A380-B94203CB4712}"/>
              </a:ext>
            </a:extLst>
          </p:cNvPr>
          <p:cNvSpPr txBox="1">
            <a:spLocks/>
          </p:cNvSpPr>
          <p:nvPr userDrawn="1"/>
        </p:nvSpPr>
        <p:spPr>
          <a:xfrm>
            <a:off x="4860505" y="3883261"/>
            <a:ext cx="3790950" cy="402571"/>
          </a:xfrm>
          <a:prstGeom prst="rect">
            <a:avLst/>
          </a:prstGeom>
        </p:spPr>
        <p:txBody>
          <a:bodyPr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Prepare. Configure. Launch.</a:t>
            </a:r>
          </a:p>
          <a:p>
            <a:pPr marL="0" indent="0" algn="r">
              <a:buNone/>
            </a:pPr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E885B4D-B6AF-144A-B4E2-11C413366D04}"/>
              </a:ext>
            </a:extLst>
          </p:cNvPr>
          <p:cNvSpPr/>
          <p:nvPr userDrawn="1"/>
        </p:nvSpPr>
        <p:spPr>
          <a:xfrm>
            <a:off x="7265578" y="3654038"/>
            <a:ext cx="1291955" cy="69627"/>
          </a:xfrm>
          <a:prstGeom prst="rect">
            <a:avLst/>
          </a:prstGeom>
          <a:solidFill>
            <a:srgbClr val="AEA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0835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AD637B6-3400-684B-9546-7D8DA34B87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44" t="4176"/>
          <a:stretch/>
        </p:blipFill>
        <p:spPr>
          <a:xfrm>
            <a:off x="-268547" y="0"/>
            <a:ext cx="6429375" cy="5143500"/>
          </a:xfrm>
          <a:prstGeom prst="rect">
            <a:avLst/>
          </a:prstGeom>
        </p:spPr>
      </p:pic>
      <p:sp>
        <p:nvSpPr>
          <p:cNvPr id="5" name="Google Shape;2713;p510">
            <a:extLst>
              <a:ext uri="{FF2B5EF4-FFF2-40B4-BE49-F238E27FC236}">
                <a16:creationId xmlns:a16="http://schemas.microsoft.com/office/drawing/2014/main" id="{B21095D4-4C95-0C46-BF28-794A498137F1}"/>
              </a:ext>
            </a:extLst>
          </p:cNvPr>
          <p:cNvSpPr/>
          <p:nvPr userDrawn="1"/>
        </p:nvSpPr>
        <p:spPr>
          <a:xfrm>
            <a:off x="3023152" y="0"/>
            <a:ext cx="6120848" cy="5143500"/>
          </a:xfrm>
          <a:custGeom>
            <a:avLst/>
            <a:gdLst/>
            <a:ahLst/>
            <a:cxnLst/>
            <a:rect l="l" t="t" r="r" b="b"/>
            <a:pathLst>
              <a:path w="8288594" h="6902245" extrusionOk="0">
                <a:moveTo>
                  <a:pt x="2684207" y="0"/>
                </a:moveTo>
                <a:lnTo>
                  <a:pt x="8288594" y="0"/>
                </a:lnTo>
                <a:cubicBezTo>
                  <a:pt x="8283678" y="2300748"/>
                  <a:pt x="8278761" y="4601497"/>
                  <a:pt x="8273845" y="6902245"/>
                </a:cubicBezTo>
                <a:lnTo>
                  <a:pt x="1312607" y="6902245"/>
                </a:lnTo>
                <a:lnTo>
                  <a:pt x="0" y="4572000"/>
                </a:lnTo>
                <a:lnTo>
                  <a:pt x="268420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51431" tIns="25706" rIns="51431" bIns="25706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endParaRPr sz="1050" b="0" i="0" u="none" strike="noStrike" cap="none">
              <a:solidFill>
                <a:srgbClr val="565A5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59126EE-DB82-E04A-9CC6-9CD10456A90D}"/>
              </a:ext>
            </a:extLst>
          </p:cNvPr>
          <p:cNvSpPr txBox="1"/>
          <p:nvPr userDrawn="1"/>
        </p:nvSpPr>
        <p:spPr>
          <a:xfrm>
            <a:off x="118008" y="4806110"/>
            <a:ext cx="2116285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50">
                <a:solidFill>
                  <a:schemeClr val="tx1">
                    <a:alpha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D2L Confidential   |   © 2019 D2L Corporation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B4DFFE5-B2BB-8B4D-A644-AB2C5C753DB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5312" y="0"/>
            <a:ext cx="92868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784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C59F5AD-5DF4-564B-B8C4-BF6CE18C1C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456538" cy="5143500"/>
          </a:xfrm>
          <a:prstGeom prst="rect">
            <a:avLst/>
          </a:prstGeom>
        </p:spPr>
      </p:pic>
      <p:sp>
        <p:nvSpPr>
          <p:cNvPr id="5" name="Google Shape;2713;p510">
            <a:extLst>
              <a:ext uri="{FF2B5EF4-FFF2-40B4-BE49-F238E27FC236}">
                <a16:creationId xmlns:a16="http://schemas.microsoft.com/office/drawing/2014/main" id="{B21095D4-4C95-0C46-BF28-794A498137F1}"/>
              </a:ext>
            </a:extLst>
          </p:cNvPr>
          <p:cNvSpPr/>
          <p:nvPr userDrawn="1"/>
        </p:nvSpPr>
        <p:spPr>
          <a:xfrm>
            <a:off x="3023152" y="0"/>
            <a:ext cx="6120848" cy="5143500"/>
          </a:xfrm>
          <a:custGeom>
            <a:avLst/>
            <a:gdLst/>
            <a:ahLst/>
            <a:cxnLst/>
            <a:rect l="l" t="t" r="r" b="b"/>
            <a:pathLst>
              <a:path w="8288594" h="6902245" extrusionOk="0">
                <a:moveTo>
                  <a:pt x="2684207" y="0"/>
                </a:moveTo>
                <a:lnTo>
                  <a:pt x="8288594" y="0"/>
                </a:lnTo>
                <a:cubicBezTo>
                  <a:pt x="8283678" y="2300748"/>
                  <a:pt x="8278761" y="4601497"/>
                  <a:pt x="8273845" y="6902245"/>
                </a:cubicBezTo>
                <a:lnTo>
                  <a:pt x="1312607" y="6902245"/>
                </a:lnTo>
                <a:lnTo>
                  <a:pt x="0" y="4572000"/>
                </a:lnTo>
                <a:lnTo>
                  <a:pt x="268420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51431" tIns="25706" rIns="51431" bIns="25706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endParaRPr sz="1050" b="0" i="0" u="none" strike="noStrike" cap="none">
              <a:solidFill>
                <a:srgbClr val="565A5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59126EE-DB82-E04A-9CC6-9CD10456A90D}"/>
              </a:ext>
            </a:extLst>
          </p:cNvPr>
          <p:cNvSpPr txBox="1"/>
          <p:nvPr userDrawn="1"/>
        </p:nvSpPr>
        <p:spPr>
          <a:xfrm>
            <a:off x="118007" y="4806110"/>
            <a:ext cx="1221809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50">
                <a:solidFill>
                  <a:schemeClr val="tx1">
                    <a:alpha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© 2020 D2L Corporation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B4DFFE5-B2BB-8B4D-A644-AB2C5C753DB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5312" y="0"/>
            <a:ext cx="92868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179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307A441-ADA6-6D48-BD78-D9A39F670D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5619233" cy="5143500"/>
          </a:xfrm>
          <a:prstGeom prst="rect">
            <a:avLst/>
          </a:prstGeom>
        </p:spPr>
      </p:pic>
      <p:sp>
        <p:nvSpPr>
          <p:cNvPr id="5" name="Google Shape;2713;p510">
            <a:extLst>
              <a:ext uri="{FF2B5EF4-FFF2-40B4-BE49-F238E27FC236}">
                <a16:creationId xmlns:a16="http://schemas.microsoft.com/office/drawing/2014/main" id="{B21095D4-4C95-0C46-BF28-794A498137F1}"/>
              </a:ext>
            </a:extLst>
          </p:cNvPr>
          <p:cNvSpPr/>
          <p:nvPr userDrawn="1"/>
        </p:nvSpPr>
        <p:spPr>
          <a:xfrm>
            <a:off x="3023152" y="0"/>
            <a:ext cx="6120848" cy="5143500"/>
          </a:xfrm>
          <a:custGeom>
            <a:avLst/>
            <a:gdLst/>
            <a:ahLst/>
            <a:cxnLst/>
            <a:rect l="l" t="t" r="r" b="b"/>
            <a:pathLst>
              <a:path w="8288594" h="6902245" extrusionOk="0">
                <a:moveTo>
                  <a:pt x="2684207" y="0"/>
                </a:moveTo>
                <a:lnTo>
                  <a:pt x="8288594" y="0"/>
                </a:lnTo>
                <a:cubicBezTo>
                  <a:pt x="8283678" y="2300748"/>
                  <a:pt x="8278761" y="4601497"/>
                  <a:pt x="8273845" y="6902245"/>
                </a:cubicBezTo>
                <a:lnTo>
                  <a:pt x="1312607" y="6902245"/>
                </a:lnTo>
                <a:lnTo>
                  <a:pt x="0" y="4572000"/>
                </a:lnTo>
                <a:lnTo>
                  <a:pt x="268420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51431" tIns="25706" rIns="51431" bIns="25706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endParaRPr sz="1050" b="0" i="0" u="none" strike="noStrike" cap="none">
              <a:solidFill>
                <a:srgbClr val="565A5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59126EE-DB82-E04A-9CC6-9CD10456A90D}"/>
              </a:ext>
            </a:extLst>
          </p:cNvPr>
          <p:cNvSpPr txBox="1"/>
          <p:nvPr userDrawn="1"/>
        </p:nvSpPr>
        <p:spPr>
          <a:xfrm>
            <a:off x="118008" y="4806110"/>
            <a:ext cx="2116285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50">
                <a:solidFill>
                  <a:schemeClr val="tx1">
                    <a:alpha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D2L Confidential   |   © 2019 D2L Corporation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B4DFFE5-B2BB-8B4D-A644-AB2C5C753DB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5312" y="0"/>
            <a:ext cx="92868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473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CD3009B-234C-5F48-8BD1-53D69E7550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" y="0"/>
            <a:ext cx="7717725" cy="5143500"/>
          </a:xfrm>
          <a:prstGeom prst="rect">
            <a:avLst/>
          </a:prstGeom>
        </p:spPr>
      </p:pic>
      <p:sp>
        <p:nvSpPr>
          <p:cNvPr id="5" name="Google Shape;2713;p510">
            <a:extLst>
              <a:ext uri="{FF2B5EF4-FFF2-40B4-BE49-F238E27FC236}">
                <a16:creationId xmlns:a16="http://schemas.microsoft.com/office/drawing/2014/main" id="{B21095D4-4C95-0C46-BF28-794A498137F1}"/>
              </a:ext>
            </a:extLst>
          </p:cNvPr>
          <p:cNvSpPr/>
          <p:nvPr userDrawn="1"/>
        </p:nvSpPr>
        <p:spPr>
          <a:xfrm>
            <a:off x="3023152" y="0"/>
            <a:ext cx="6120848" cy="5143500"/>
          </a:xfrm>
          <a:custGeom>
            <a:avLst/>
            <a:gdLst/>
            <a:ahLst/>
            <a:cxnLst/>
            <a:rect l="l" t="t" r="r" b="b"/>
            <a:pathLst>
              <a:path w="8288594" h="6902245" extrusionOk="0">
                <a:moveTo>
                  <a:pt x="2684207" y="0"/>
                </a:moveTo>
                <a:lnTo>
                  <a:pt x="8288594" y="0"/>
                </a:lnTo>
                <a:cubicBezTo>
                  <a:pt x="8283678" y="2300748"/>
                  <a:pt x="8278761" y="4601497"/>
                  <a:pt x="8273845" y="6902245"/>
                </a:cubicBezTo>
                <a:lnTo>
                  <a:pt x="1312607" y="6902245"/>
                </a:lnTo>
                <a:lnTo>
                  <a:pt x="0" y="4572000"/>
                </a:lnTo>
                <a:lnTo>
                  <a:pt x="268420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51431" tIns="25706" rIns="51431" bIns="25706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endParaRPr sz="1050" b="0" i="0" u="none" strike="noStrike" cap="none">
              <a:solidFill>
                <a:srgbClr val="565A5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B4DFFE5-B2BB-8B4D-A644-AB2C5C753DB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5312" y="0"/>
            <a:ext cx="928688" cy="51435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26DA56E-B9F3-9C4B-B4BA-C3291DB581F5}"/>
              </a:ext>
            </a:extLst>
          </p:cNvPr>
          <p:cNvSpPr txBox="1"/>
          <p:nvPr userDrawn="1"/>
        </p:nvSpPr>
        <p:spPr>
          <a:xfrm>
            <a:off x="118008" y="4806110"/>
            <a:ext cx="2116285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50">
                <a:solidFill>
                  <a:schemeClr val="tx1">
                    <a:lumMod val="75000"/>
                    <a:alpha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D2L Confidential   |   © 2019 D2L Corporation</a:t>
            </a:r>
          </a:p>
        </p:txBody>
      </p:sp>
    </p:spTree>
    <p:extLst>
      <p:ext uri="{BB962C8B-B14F-4D97-AF65-F5344CB8AC3E}">
        <p14:creationId xmlns:p14="http://schemas.microsoft.com/office/powerpoint/2010/main" val="595987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8A66B64-E6A9-0246-B207-708DFCFF87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637" b="10979"/>
          <a:stretch/>
        </p:blipFill>
        <p:spPr>
          <a:xfrm>
            <a:off x="4370295" y="681115"/>
            <a:ext cx="4773706" cy="4465063"/>
          </a:xfrm>
          <a:prstGeom prst="rect">
            <a:avLst/>
          </a:prstGeom>
        </p:spPr>
      </p:pic>
      <p:sp>
        <p:nvSpPr>
          <p:cNvPr id="8" name="Google Shape;2739;p512">
            <a:extLst>
              <a:ext uri="{FF2B5EF4-FFF2-40B4-BE49-F238E27FC236}">
                <a16:creationId xmlns:a16="http://schemas.microsoft.com/office/drawing/2014/main" id="{C4D9EB72-3373-AB43-9C96-F17628BD1A8D}"/>
              </a:ext>
            </a:extLst>
          </p:cNvPr>
          <p:cNvSpPr/>
          <p:nvPr userDrawn="1"/>
        </p:nvSpPr>
        <p:spPr>
          <a:xfrm flipH="1">
            <a:off x="16289" y="4004"/>
            <a:ext cx="5756571" cy="5142173"/>
          </a:xfrm>
          <a:custGeom>
            <a:avLst/>
            <a:gdLst>
              <a:gd name="connsiteX0" fmla="*/ 2684207 w 8273880"/>
              <a:gd name="connsiteY0" fmla="*/ 0 h 6902245"/>
              <a:gd name="connsiteX1" fmla="*/ 7779149 w 8273880"/>
              <a:gd name="connsiteY1" fmla="*/ 0 h 6902245"/>
              <a:gd name="connsiteX2" fmla="*/ 8273845 w 8273880"/>
              <a:gd name="connsiteY2" fmla="*/ 6902245 h 6902245"/>
              <a:gd name="connsiteX3" fmla="*/ 1312607 w 8273880"/>
              <a:gd name="connsiteY3" fmla="*/ 6902245 h 6902245"/>
              <a:gd name="connsiteX4" fmla="*/ 0 w 8273880"/>
              <a:gd name="connsiteY4" fmla="*/ 4572000 h 6902245"/>
              <a:gd name="connsiteX5" fmla="*/ 2684207 w 8273880"/>
              <a:gd name="connsiteY5" fmla="*/ 0 h 6902245"/>
              <a:gd name="connsiteX0" fmla="*/ 2684207 w 7779149"/>
              <a:gd name="connsiteY0" fmla="*/ 0 h 6902245"/>
              <a:gd name="connsiteX1" fmla="*/ 7779149 w 7779149"/>
              <a:gd name="connsiteY1" fmla="*/ 0 h 6902245"/>
              <a:gd name="connsiteX2" fmla="*/ 7775240 w 7779149"/>
              <a:gd name="connsiteY2" fmla="*/ 6891479 h 6902245"/>
              <a:gd name="connsiteX3" fmla="*/ 1312607 w 7779149"/>
              <a:gd name="connsiteY3" fmla="*/ 6902245 h 6902245"/>
              <a:gd name="connsiteX4" fmla="*/ 0 w 7779149"/>
              <a:gd name="connsiteY4" fmla="*/ 4572000 h 6902245"/>
              <a:gd name="connsiteX5" fmla="*/ 2684207 w 7779149"/>
              <a:gd name="connsiteY5" fmla="*/ 0 h 6902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79149" h="6902245" extrusionOk="0">
                <a:moveTo>
                  <a:pt x="2684207" y="0"/>
                </a:moveTo>
                <a:lnTo>
                  <a:pt x="7779149" y="0"/>
                </a:lnTo>
                <a:cubicBezTo>
                  <a:pt x="7774233" y="2300748"/>
                  <a:pt x="7780156" y="4590731"/>
                  <a:pt x="7775240" y="6891479"/>
                </a:cubicBezTo>
                <a:lnTo>
                  <a:pt x="1312607" y="6902245"/>
                </a:lnTo>
                <a:lnTo>
                  <a:pt x="0" y="4572000"/>
                </a:lnTo>
                <a:lnTo>
                  <a:pt x="2684207" y="0"/>
                </a:lnTo>
                <a:close/>
              </a:path>
            </a:pathLst>
          </a:custGeom>
          <a:solidFill>
            <a:srgbClr val="FF6B70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algn="ctr">
              <a:buClr>
                <a:schemeClr val="lt1"/>
              </a:buClr>
              <a:buSzPts val="1400"/>
            </a:pPr>
            <a:endParaRPr sz="1400">
              <a:solidFill>
                <a:srgbClr val="565A5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2777;p515">
            <a:extLst>
              <a:ext uri="{FF2B5EF4-FFF2-40B4-BE49-F238E27FC236}">
                <a16:creationId xmlns:a16="http://schemas.microsoft.com/office/drawing/2014/main" id="{F66C06BE-9361-BF41-917C-F5D2EAE7CFCB}"/>
              </a:ext>
            </a:extLst>
          </p:cNvPr>
          <p:cNvSpPr/>
          <p:nvPr userDrawn="1"/>
        </p:nvSpPr>
        <p:spPr>
          <a:xfrm flipH="1">
            <a:off x="1" y="-2676"/>
            <a:ext cx="5459792" cy="5148852"/>
          </a:xfrm>
          <a:custGeom>
            <a:avLst/>
            <a:gdLst>
              <a:gd name="connsiteX0" fmla="*/ 2684207 w 8273864"/>
              <a:gd name="connsiteY0" fmla="*/ 0 h 6902245"/>
              <a:gd name="connsiteX1" fmla="*/ 7378097 w 8273864"/>
              <a:gd name="connsiteY1" fmla="*/ 0 h 6902245"/>
              <a:gd name="connsiteX2" fmla="*/ 8273845 w 8273864"/>
              <a:gd name="connsiteY2" fmla="*/ 6902245 h 6902245"/>
              <a:gd name="connsiteX3" fmla="*/ 1312607 w 8273864"/>
              <a:gd name="connsiteY3" fmla="*/ 6902245 h 6902245"/>
              <a:gd name="connsiteX4" fmla="*/ 0 w 8273864"/>
              <a:gd name="connsiteY4" fmla="*/ 4572000 h 6902245"/>
              <a:gd name="connsiteX5" fmla="*/ 2684207 w 8273864"/>
              <a:gd name="connsiteY5" fmla="*/ 0 h 6902245"/>
              <a:gd name="connsiteX0" fmla="*/ 2684207 w 7407140"/>
              <a:gd name="connsiteY0" fmla="*/ 0 h 6902245"/>
              <a:gd name="connsiteX1" fmla="*/ 7378097 w 7407140"/>
              <a:gd name="connsiteY1" fmla="*/ 0 h 6902245"/>
              <a:gd name="connsiteX2" fmla="*/ 7406705 w 7407140"/>
              <a:gd name="connsiteY2" fmla="*/ 6891479 h 6902245"/>
              <a:gd name="connsiteX3" fmla="*/ 1312607 w 7407140"/>
              <a:gd name="connsiteY3" fmla="*/ 6902245 h 6902245"/>
              <a:gd name="connsiteX4" fmla="*/ 0 w 7407140"/>
              <a:gd name="connsiteY4" fmla="*/ 4572000 h 6902245"/>
              <a:gd name="connsiteX5" fmla="*/ 2684207 w 7407140"/>
              <a:gd name="connsiteY5" fmla="*/ 0 h 6902245"/>
              <a:gd name="connsiteX0" fmla="*/ 2684207 w 7378097"/>
              <a:gd name="connsiteY0" fmla="*/ 0 h 6902245"/>
              <a:gd name="connsiteX1" fmla="*/ 7378097 w 7378097"/>
              <a:gd name="connsiteY1" fmla="*/ 0 h 6902245"/>
              <a:gd name="connsiteX2" fmla="*/ 7374187 w 7378097"/>
              <a:gd name="connsiteY2" fmla="*/ 6891480 h 6902245"/>
              <a:gd name="connsiteX3" fmla="*/ 1312607 w 7378097"/>
              <a:gd name="connsiteY3" fmla="*/ 6902245 h 6902245"/>
              <a:gd name="connsiteX4" fmla="*/ 0 w 7378097"/>
              <a:gd name="connsiteY4" fmla="*/ 4572000 h 6902245"/>
              <a:gd name="connsiteX5" fmla="*/ 2684207 w 7378097"/>
              <a:gd name="connsiteY5" fmla="*/ 0 h 6902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78097" h="6902245" extrusionOk="0">
                <a:moveTo>
                  <a:pt x="2684207" y="0"/>
                </a:moveTo>
                <a:lnTo>
                  <a:pt x="7378097" y="0"/>
                </a:lnTo>
                <a:cubicBezTo>
                  <a:pt x="7373181" y="2300748"/>
                  <a:pt x="7379103" y="4590732"/>
                  <a:pt x="7374187" y="6891480"/>
                </a:cubicBezTo>
                <a:lnTo>
                  <a:pt x="1312607" y="6902245"/>
                </a:lnTo>
                <a:lnTo>
                  <a:pt x="0" y="4572000"/>
                </a:lnTo>
                <a:lnTo>
                  <a:pt x="268420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algn="ctr">
              <a:buClr>
                <a:schemeClr val="lt1"/>
              </a:buClr>
              <a:buSzPts val="1400"/>
            </a:pPr>
            <a:endParaRPr sz="1400">
              <a:solidFill>
                <a:srgbClr val="565A5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5B0ECF-15AB-E54C-915B-EDE9F3BEE7A8}"/>
              </a:ext>
            </a:extLst>
          </p:cNvPr>
          <p:cNvSpPr txBox="1"/>
          <p:nvPr userDrawn="1"/>
        </p:nvSpPr>
        <p:spPr>
          <a:xfrm>
            <a:off x="118008" y="4806110"/>
            <a:ext cx="2116285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50">
                <a:solidFill>
                  <a:schemeClr val="tx1">
                    <a:lumMod val="75000"/>
                    <a:alpha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D2L Confidential   |   © 2019 D2L Corporation</a:t>
            </a:r>
          </a:p>
        </p:txBody>
      </p:sp>
    </p:spTree>
    <p:extLst>
      <p:ext uri="{BB962C8B-B14F-4D97-AF65-F5344CB8AC3E}">
        <p14:creationId xmlns:p14="http://schemas.microsoft.com/office/powerpoint/2010/main" val="317389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4DDCDB08-4D6D-437A-988C-FB1939EF8A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6417" y="601899"/>
            <a:ext cx="2910519" cy="3863098"/>
          </a:xfrm>
          <a:prstGeom prst="rect">
            <a:avLst/>
          </a:prstGeom>
        </p:spPr>
      </p:pic>
      <p:pic>
        <p:nvPicPr>
          <p:cNvPr id="3" name="Picture 2" descr="A screen shot of a computer&#10;&#10;Description generated with very high confidence">
            <a:extLst>
              <a:ext uri="{FF2B5EF4-FFF2-40B4-BE49-F238E27FC236}">
                <a16:creationId xmlns:a16="http://schemas.microsoft.com/office/drawing/2014/main" id="{F4257BB7-6A8B-47FB-9129-BEA177CC22C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7471" y="233465"/>
            <a:ext cx="3324643" cy="467657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C11C07C-117C-3040-840B-74661E40C69B}"/>
              </a:ext>
            </a:extLst>
          </p:cNvPr>
          <p:cNvSpPr txBox="1"/>
          <p:nvPr userDrawn="1"/>
        </p:nvSpPr>
        <p:spPr>
          <a:xfrm>
            <a:off x="118007" y="4806110"/>
            <a:ext cx="1221809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50">
                <a:solidFill>
                  <a:schemeClr val="tx1">
                    <a:lumMod val="75000"/>
                    <a:alpha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© 2019 D2L Corporation</a:t>
            </a:r>
          </a:p>
        </p:txBody>
      </p:sp>
      <p:sp>
        <p:nvSpPr>
          <p:cNvPr id="12" name="Google Shape;2739;p512">
            <a:extLst>
              <a:ext uri="{FF2B5EF4-FFF2-40B4-BE49-F238E27FC236}">
                <a16:creationId xmlns:a16="http://schemas.microsoft.com/office/drawing/2014/main" id="{2D0164B0-55B8-9C49-8439-464A7BF8484F}"/>
              </a:ext>
            </a:extLst>
          </p:cNvPr>
          <p:cNvSpPr/>
          <p:nvPr userDrawn="1"/>
        </p:nvSpPr>
        <p:spPr>
          <a:xfrm flipH="1">
            <a:off x="16289" y="4004"/>
            <a:ext cx="5756571" cy="5142173"/>
          </a:xfrm>
          <a:custGeom>
            <a:avLst/>
            <a:gdLst>
              <a:gd name="connsiteX0" fmla="*/ 2684207 w 8273880"/>
              <a:gd name="connsiteY0" fmla="*/ 0 h 6902245"/>
              <a:gd name="connsiteX1" fmla="*/ 7779149 w 8273880"/>
              <a:gd name="connsiteY1" fmla="*/ 0 h 6902245"/>
              <a:gd name="connsiteX2" fmla="*/ 8273845 w 8273880"/>
              <a:gd name="connsiteY2" fmla="*/ 6902245 h 6902245"/>
              <a:gd name="connsiteX3" fmla="*/ 1312607 w 8273880"/>
              <a:gd name="connsiteY3" fmla="*/ 6902245 h 6902245"/>
              <a:gd name="connsiteX4" fmla="*/ 0 w 8273880"/>
              <a:gd name="connsiteY4" fmla="*/ 4572000 h 6902245"/>
              <a:gd name="connsiteX5" fmla="*/ 2684207 w 8273880"/>
              <a:gd name="connsiteY5" fmla="*/ 0 h 6902245"/>
              <a:gd name="connsiteX0" fmla="*/ 2684207 w 7779149"/>
              <a:gd name="connsiteY0" fmla="*/ 0 h 6902245"/>
              <a:gd name="connsiteX1" fmla="*/ 7779149 w 7779149"/>
              <a:gd name="connsiteY1" fmla="*/ 0 h 6902245"/>
              <a:gd name="connsiteX2" fmla="*/ 7775240 w 7779149"/>
              <a:gd name="connsiteY2" fmla="*/ 6891479 h 6902245"/>
              <a:gd name="connsiteX3" fmla="*/ 1312607 w 7779149"/>
              <a:gd name="connsiteY3" fmla="*/ 6902245 h 6902245"/>
              <a:gd name="connsiteX4" fmla="*/ 0 w 7779149"/>
              <a:gd name="connsiteY4" fmla="*/ 4572000 h 6902245"/>
              <a:gd name="connsiteX5" fmla="*/ 2684207 w 7779149"/>
              <a:gd name="connsiteY5" fmla="*/ 0 h 6902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79149" h="6902245" extrusionOk="0">
                <a:moveTo>
                  <a:pt x="2684207" y="0"/>
                </a:moveTo>
                <a:lnTo>
                  <a:pt x="7779149" y="0"/>
                </a:lnTo>
                <a:cubicBezTo>
                  <a:pt x="7774233" y="2300748"/>
                  <a:pt x="7780156" y="4590731"/>
                  <a:pt x="7775240" y="6891479"/>
                </a:cubicBezTo>
                <a:lnTo>
                  <a:pt x="1312607" y="6902245"/>
                </a:lnTo>
                <a:lnTo>
                  <a:pt x="0" y="4572000"/>
                </a:lnTo>
                <a:lnTo>
                  <a:pt x="2684207" y="0"/>
                </a:lnTo>
                <a:close/>
              </a:path>
            </a:pathLst>
          </a:custGeom>
          <a:solidFill>
            <a:srgbClr val="00ADA7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algn="ctr">
              <a:buClr>
                <a:schemeClr val="lt1"/>
              </a:buClr>
              <a:buSzPts val="1400"/>
            </a:pPr>
            <a:endParaRPr sz="1400">
              <a:solidFill>
                <a:srgbClr val="565A5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2777;p515">
            <a:extLst>
              <a:ext uri="{FF2B5EF4-FFF2-40B4-BE49-F238E27FC236}">
                <a16:creationId xmlns:a16="http://schemas.microsoft.com/office/drawing/2014/main" id="{A70F435E-310D-FD4B-9CBB-9A272349BCAA}"/>
              </a:ext>
            </a:extLst>
          </p:cNvPr>
          <p:cNvSpPr/>
          <p:nvPr userDrawn="1"/>
        </p:nvSpPr>
        <p:spPr>
          <a:xfrm flipH="1">
            <a:off x="1" y="-2676"/>
            <a:ext cx="5459792" cy="5148852"/>
          </a:xfrm>
          <a:custGeom>
            <a:avLst/>
            <a:gdLst>
              <a:gd name="connsiteX0" fmla="*/ 2684207 w 8273864"/>
              <a:gd name="connsiteY0" fmla="*/ 0 h 6902245"/>
              <a:gd name="connsiteX1" fmla="*/ 7378097 w 8273864"/>
              <a:gd name="connsiteY1" fmla="*/ 0 h 6902245"/>
              <a:gd name="connsiteX2" fmla="*/ 8273845 w 8273864"/>
              <a:gd name="connsiteY2" fmla="*/ 6902245 h 6902245"/>
              <a:gd name="connsiteX3" fmla="*/ 1312607 w 8273864"/>
              <a:gd name="connsiteY3" fmla="*/ 6902245 h 6902245"/>
              <a:gd name="connsiteX4" fmla="*/ 0 w 8273864"/>
              <a:gd name="connsiteY4" fmla="*/ 4572000 h 6902245"/>
              <a:gd name="connsiteX5" fmla="*/ 2684207 w 8273864"/>
              <a:gd name="connsiteY5" fmla="*/ 0 h 6902245"/>
              <a:gd name="connsiteX0" fmla="*/ 2684207 w 7407140"/>
              <a:gd name="connsiteY0" fmla="*/ 0 h 6902245"/>
              <a:gd name="connsiteX1" fmla="*/ 7378097 w 7407140"/>
              <a:gd name="connsiteY1" fmla="*/ 0 h 6902245"/>
              <a:gd name="connsiteX2" fmla="*/ 7406705 w 7407140"/>
              <a:gd name="connsiteY2" fmla="*/ 6891479 h 6902245"/>
              <a:gd name="connsiteX3" fmla="*/ 1312607 w 7407140"/>
              <a:gd name="connsiteY3" fmla="*/ 6902245 h 6902245"/>
              <a:gd name="connsiteX4" fmla="*/ 0 w 7407140"/>
              <a:gd name="connsiteY4" fmla="*/ 4572000 h 6902245"/>
              <a:gd name="connsiteX5" fmla="*/ 2684207 w 7407140"/>
              <a:gd name="connsiteY5" fmla="*/ 0 h 6902245"/>
              <a:gd name="connsiteX0" fmla="*/ 2684207 w 7378097"/>
              <a:gd name="connsiteY0" fmla="*/ 0 h 6902245"/>
              <a:gd name="connsiteX1" fmla="*/ 7378097 w 7378097"/>
              <a:gd name="connsiteY1" fmla="*/ 0 h 6902245"/>
              <a:gd name="connsiteX2" fmla="*/ 7374187 w 7378097"/>
              <a:gd name="connsiteY2" fmla="*/ 6891480 h 6902245"/>
              <a:gd name="connsiteX3" fmla="*/ 1312607 w 7378097"/>
              <a:gd name="connsiteY3" fmla="*/ 6902245 h 6902245"/>
              <a:gd name="connsiteX4" fmla="*/ 0 w 7378097"/>
              <a:gd name="connsiteY4" fmla="*/ 4572000 h 6902245"/>
              <a:gd name="connsiteX5" fmla="*/ 2684207 w 7378097"/>
              <a:gd name="connsiteY5" fmla="*/ 0 h 6902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78097" h="6902245" extrusionOk="0">
                <a:moveTo>
                  <a:pt x="2684207" y="0"/>
                </a:moveTo>
                <a:lnTo>
                  <a:pt x="7378097" y="0"/>
                </a:lnTo>
                <a:cubicBezTo>
                  <a:pt x="7373181" y="2300748"/>
                  <a:pt x="7379103" y="4590732"/>
                  <a:pt x="7374187" y="6891480"/>
                </a:cubicBezTo>
                <a:lnTo>
                  <a:pt x="1312607" y="6902245"/>
                </a:lnTo>
                <a:lnTo>
                  <a:pt x="0" y="4572000"/>
                </a:lnTo>
                <a:lnTo>
                  <a:pt x="268420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algn="ctr">
              <a:buClr>
                <a:schemeClr val="lt1"/>
              </a:buClr>
              <a:buSzPts val="1400"/>
            </a:pPr>
            <a:endParaRPr sz="1400">
              <a:solidFill>
                <a:srgbClr val="565A5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161D869-640E-894D-9076-1B5B8DDD4C8F}"/>
              </a:ext>
            </a:extLst>
          </p:cNvPr>
          <p:cNvSpPr txBox="1"/>
          <p:nvPr userDrawn="1"/>
        </p:nvSpPr>
        <p:spPr>
          <a:xfrm>
            <a:off x="118007" y="4806110"/>
            <a:ext cx="1221809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50">
                <a:solidFill>
                  <a:schemeClr val="tx1">
                    <a:lumMod val="75000"/>
                    <a:alpha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© 2020 D2L Corporation</a:t>
            </a:r>
          </a:p>
        </p:txBody>
      </p:sp>
    </p:spTree>
    <p:extLst>
      <p:ext uri="{BB962C8B-B14F-4D97-AF65-F5344CB8AC3E}">
        <p14:creationId xmlns:p14="http://schemas.microsoft.com/office/powerpoint/2010/main" val="601562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creenshot of personalization features found in Brightspace for HE">
            <a:extLst>
              <a:ext uri="{FF2B5EF4-FFF2-40B4-BE49-F238E27FC236}">
                <a16:creationId xmlns:a16="http://schemas.microsoft.com/office/drawing/2014/main" id="{A000411D-9B38-45A1-9C99-44DB77C903D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145" y="827826"/>
            <a:ext cx="7715250" cy="3929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Google Shape;2739;p512">
            <a:extLst>
              <a:ext uri="{FF2B5EF4-FFF2-40B4-BE49-F238E27FC236}">
                <a16:creationId xmlns:a16="http://schemas.microsoft.com/office/drawing/2014/main" id="{2D0164B0-55B8-9C49-8439-464A7BF8484F}"/>
              </a:ext>
            </a:extLst>
          </p:cNvPr>
          <p:cNvSpPr/>
          <p:nvPr userDrawn="1"/>
        </p:nvSpPr>
        <p:spPr>
          <a:xfrm rot="10800000" flipH="1">
            <a:off x="3504563" y="27935"/>
            <a:ext cx="5756571" cy="5142173"/>
          </a:xfrm>
          <a:custGeom>
            <a:avLst/>
            <a:gdLst>
              <a:gd name="connsiteX0" fmla="*/ 2684207 w 8273880"/>
              <a:gd name="connsiteY0" fmla="*/ 0 h 6902245"/>
              <a:gd name="connsiteX1" fmla="*/ 7779149 w 8273880"/>
              <a:gd name="connsiteY1" fmla="*/ 0 h 6902245"/>
              <a:gd name="connsiteX2" fmla="*/ 8273845 w 8273880"/>
              <a:gd name="connsiteY2" fmla="*/ 6902245 h 6902245"/>
              <a:gd name="connsiteX3" fmla="*/ 1312607 w 8273880"/>
              <a:gd name="connsiteY3" fmla="*/ 6902245 h 6902245"/>
              <a:gd name="connsiteX4" fmla="*/ 0 w 8273880"/>
              <a:gd name="connsiteY4" fmla="*/ 4572000 h 6902245"/>
              <a:gd name="connsiteX5" fmla="*/ 2684207 w 8273880"/>
              <a:gd name="connsiteY5" fmla="*/ 0 h 6902245"/>
              <a:gd name="connsiteX0" fmla="*/ 2684207 w 7779149"/>
              <a:gd name="connsiteY0" fmla="*/ 0 h 6902245"/>
              <a:gd name="connsiteX1" fmla="*/ 7779149 w 7779149"/>
              <a:gd name="connsiteY1" fmla="*/ 0 h 6902245"/>
              <a:gd name="connsiteX2" fmla="*/ 7775240 w 7779149"/>
              <a:gd name="connsiteY2" fmla="*/ 6891479 h 6902245"/>
              <a:gd name="connsiteX3" fmla="*/ 1312607 w 7779149"/>
              <a:gd name="connsiteY3" fmla="*/ 6902245 h 6902245"/>
              <a:gd name="connsiteX4" fmla="*/ 0 w 7779149"/>
              <a:gd name="connsiteY4" fmla="*/ 4572000 h 6902245"/>
              <a:gd name="connsiteX5" fmla="*/ 2684207 w 7779149"/>
              <a:gd name="connsiteY5" fmla="*/ 0 h 6902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79149" h="6902245" extrusionOk="0">
                <a:moveTo>
                  <a:pt x="2684207" y="0"/>
                </a:moveTo>
                <a:lnTo>
                  <a:pt x="7779149" y="0"/>
                </a:lnTo>
                <a:cubicBezTo>
                  <a:pt x="7774233" y="2300748"/>
                  <a:pt x="7780156" y="4590731"/>
                  <a:pt x="7775240" y="6891479"/>
                </a:cubicBezTo>
                <a:lnTo>
                  <a:pt x="1312607" y="6902245"/>
                </a:lnTo>
                <a:lnTo>
                  <a:pt x="0" y="4572000"/>
                </a:lnTo>
                <a:lnTo>
                  <a:pt x="2684207" y="0"/>
                </a:lnTo>
                <a:close/>
              </a:path>
            </a:pathLst>
          </a:custGeom>
          <a:solidFill>
            <a:srgbClr val="FFBA59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algn="ctr">
              <a:buClr>
                <a:schemeClr val="lt1"/>
              </a:buClr>
              <a:buSzPts val="1400"/>
            </a:pPr>
            <a:endParaRPr sz="1400">
              <a:solidFill>
                <a:srgbClr val="565A5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2777;p515">
            <a:extLst>
              <a:ext uri="{FF2B5EF4-FFF2-40B4-BE49-F238E27FC236}">
                <a16:creationId xmlns:a16="http://schemas.microsoft.com/office/drawing/2014/main" id="{A70F435E-310D-FD4B-9CBB-9A272349BCAA}"/>
              </a:ext>
            </a:extLst>
          </p:cNvPr>
          <p:cNvSpPr/>
          <p:nvPr userDrawn="1"/>
        </p:nvSpPr>
        <p:spPr>
          <a:xfrm rot="10800000" flipH="1">
            <a:off x="3751482" y="27934"/>
            <a:ext cx="5459792" cy="5148852"/>
          </a:xfrm>
          <a:custGeom>
            <a:avLst/>
            <a:gdLst>
              <a:gd name="connsiteX0" fmla="*/ 2684207 w 8273864"/>
              <a:gd name="connsiteY0" fmla="*/ 0 h 6902245"/>
              <a:gd name="connsiteX1" fmla="*/ 7378097 w 8273864"/>
              <a:gd name="connsiteY1" fmla="*/ 0 h 6902245"/>
              <a:gd name="connsiteX2" fmla="*/ 8273845 w 8273864"/>
              <a:gd name="connsiteY2" fmla="*/ 6902245 h 6902245"/>
              <a:gd name="connsiteX3" fmla="*/ 1312607 w 8273864"/>
              <a:gd name="connsiteY3" fmla="*/ 6902245 h 6902245"/>
              <a:gd name="connsiteX4" fmla="*/ 0 w 8273864"/>
              <a:gd name="connsiteY4" fmla="*/ 4572000 h 6902245"/>
              <a:gd name="connsiteX5" fmla="*/ 2684207 w 8273864"/>
              <a:gd name="connsiteY5" fmla="*/ 0 h 6902245"/>
              <a:gd name="connsiteX0" fmla="*/ 2684207 w 7407140"/>
              <a:gd name="connsiteY0" fmla="*/ 0 h 6902245"/>
              <a:gd name="connsiteX1" fmla="*/ 7378097 w 7407140"/>
              <a:gd name="connsiteY1" fmla="*/ 0 h 6902245"/>
              <a:gd name="connsiteX2" fmla="*/ 7406705 w 7407140"/>
              <a:gd name="connsiteY2" fmla="*/ 6891479 h 6902245"/>
              <a:gd name="connsiteX3" fmla="*/ 1312607 w 7407140"/>
              <a:gd name="connsiteY3" fmla="*/ 6902245 h 6902245"/>
              <a:gd name="connsiteX4" fmla="*/ 0 w 7407140"/>
              <a:gd name="connsiteY4" fmla="*/ 4572000 h 6902245"/>
              <a:gd name="connsiteX5" fmla="*/ 2684207 w 7407140"/>
              <a:gd name="connsiteY5" fmla="*/ 0 h 6902245"/>
              <a:gd name="connsiteX0" fmla="*/ 2684207 w 7378097"/>
              <a:gd name="connsiteY0" fmla="*/ 0 h 6902245"/>
              <a:gd name="connsiteX1" fmla="*/ 7378097 w 7378097"/>
              <a:gd name="connsiteY1" fmla="*/ 0 h 6902245"/>
              <a:gd name="connsiteX2" fmla="*/ 7374187 w 7378097"/>
              <a:gd name="connsiteY2" fmla="*/ 6891480 h 6902245"/>
              <a:gd name="connsiteX3" fmla="*/ 1312607 w 7378097"/>
              <a:gd name="connsiteY3" fmla="*/ 6902245 h 6902245"/>
              <a:gd name="connsiteX4" fmla="*/ 0 w 7378097"/>
              <a:gd name="connsiteY4" fmla="*/ 4572000 h 6902245"/>
              <a:gd name="connsiteX5" fmla="*/ 2684207 w 7378097"/>
              <a:gd name="connsiteY5" fmla="*/ 0 h 6902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78097" h="6902245" extrusionOk="0">
                <a:moveTo>
                  <a:pt x="2684207" y="0"/>
                </a:moveTo>
                <a:lnTo>
                  <a:pt x="7378097" y="0"/>
                </a:lnTo>
                <a:cubicBezTo>
                  <a:pt x="7373181" y="2300748"/>
                  <a:pt x="7379103" y="4590732"/>
                  <a:pt x="7374187" y="6891480"/>
                </a:cubicBezTo>
                <a:lnTo>
                  <a:pt x="1312607" y="6902245"/>
                </a:lnTo>
                <a:lnTo>
                  <a:pt x="0" y="4572000"/>
                </a:lnTo>
                <a:lnTo>
                  <a:pt x="268420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algn="ctr">
              <a:buClr>
                <a:schemeClr val="lt1"/>
              </a:buClr>
              <a:buSzPts val="1400"/>
            </a:pPr>
            <a:endParaRPr sz="1400">
              <a:solidFill>
                <a:srgbClr val="565A5C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04779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2249878-300C-D242-9FD5-2B6EA75FF1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5104" b="12187"/>
          <a:stretch/>
        </p:blipFill>
        <p:spPr>
          <a:xfrm>
            <a:off x="3930081" y="485775"/>
            <a:ext cx="5213920" cy="466708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C11C07C-117C-3040-840B-74661E40C69B}"/>
              </a:ext>
            </a:extLst>
          </p:cNvPr>
          <p:cNvSpPr txBox="1"/>
          <p:nvPr userDrawn="1"/>
        </p:nvSpPr>
        <p:spPr>
          <a:xfrm>
            <a:off x="118007" y="4806110"/>
            <a:ext cx="1221809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50">
                <a:solidFill>
                  <a:schemeClr val="tx1">
                    <a:lumMod val="75000"/>
                    <a:alpha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© 2019 D2L Corporation</a:t>
            </a:r>
          </a:p>
        </p:txBody>
      </p:sp>
      <p:sp>
        <p:nvSpPr>
          <p:cNvPr id="12" name="Google Shape;2739;p512">
            <a:extLst>
              <a:ext uri="{FF2B5EF4-FFF2-40B4-BE49-F238E27FC236}">
                <a16:creationId xmlns:a16="http://schemas.microsoft.com/office/drawing/2014/main" id="{2D0164B0-55B8-9C49-8439-464A7BF8484F}"/>
              </a:ext>
            </a:extLst>
          </p:cNvPr>
          <p:cNvSpPr/>
          <p:nvPr userDrawn="1"/>
        </p:nvSpPr>
        <p:spPr>
          <a:xfrm flipH="1">
            <a:off x="16289" y="4004"/>
            <a:ext cx="5756571" cy="5142173"/>
          </a:xfrm>
          <a:custGeom>
            <a:avLst/>
            <a:gdLst>
              <a:gd name="connsiteX0" fmla="*/ 2684207 w 8273880"/>
              <a:gd name="connsiteY0" fmla="*/ 0 h 6902245"/>
              <a:gd name="connsiteX1" fmla="*/ 7779149 w 8273880"/>
              <a:gd name="connsiteY1" fmla="*/ 0 h 6902245"/>
              <a:gd name="connsiteX2" fmla="*/ 8273845 w 8273880"/>
              <a:gd name="connsiteY2" fmla="*/ 6902245 h 6902245"/>
              <a:gd name="connsiteX3" fmla="*/ 1312607 w 8273880"/>
              <a:gd name="connsiteY3" fmla="*/ 6902245 h 6902245"/>
              <a:gd name="connsiteX4" fmla="*/ 0 w 8273880"/>
              <a:gd name="connsiteY4" fmla="*/ 4572000 h 6902245"/>
              <a:gd name="connsiteX5" fmla="*/ 2684207 w 8273880"/>
              <a:gd name="connsiteY5" fmla="*/ 0 h 6902245"/>
              <a:gd name="connsiteX0" fmla="*/ 2684207 w 7779149"/>
              <a:gd name="connsiteY0" fmla="*/ 0 h 6902245"/>
              <a:gd name="connsiteX1" fmla="*/ 7779149 w 7779149"/>
              <a:gd name="connsiteY1" fmla="*/ 0 h 6902245"/>
              <a:gd name="connsiteX2" fmla="*/ 7775240 w 7779149"/>
              <a:gd name="connsiteY2" fmla="*/ 6891479 h 6902245"/>
              <a:gd name="connsiteX3" fmla="*/ 1312607 w 7779149"/>
              <a:gd name="connsiteY3" fmla="*/ 6902245 h 6902245"/>
              <a:gd name="connsiteX4" fmla="*/ 0 w 7779149"/>
              <a:gd name="connsiteY4" fmla="*/ 4572000 h 6902245"/>
              <a:gd name="connsiteX5" fmla="*/ 2684207 w 7779149"/>
              <a:gd name="connsiteY5" fmla="*/ 0 h 6902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79149" h="6902245" extrusionOk="0">
                <a:moveTo>
                  <a:pt x="2684207" y="0"/>
                </a:moveTo>
                <a:lnTo>
                  <a:pt x="7779149" y="0"/>
                </a:lnTo>
                <a:cubicBezTo>
                  <a:pt x="7774233" y="2300748"/>
                  <a:pt x="7780156" y="4590731"/>
                  <a:pt x="7775240" y="6891479"/>
                </a:cubicBezTo>
                <a:lnTo>
                  <a:pt x="1312607" y="6902245"/>
                </a:lnTo>
                <a:lnTo>
                  <a:pt x="0" y="4572000"/>
                </a:lnTo>
                <a:lnTo>
                  <a:pt x="2684207" y="0"/>
                </a:lnTo>
                <a:close/>
              </a:path>
            </a:pathLst>
          </a:custGeom>
          <a:solidFill>
            <a:srgbClr val="26A6FF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algn="ctr">
              <a:buClr>
                <a:schemeClr val="lt1"/>
              </a:buClr>
              <a:buSzPts val="1400"/>
            </a:pPr>
            <a:endParaRPr sz="1400">
              <a:solidFill>
                <a:srgbClr val="565A5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2777;p515">
            <a:extLst>
              <a:ext uri="{FF2B5EF4-FFF2-40B4-BE49-F238E27FC236}">
                <a16:creationId xmlns:a16="http://schemas.microsoft.com/office/drawing/2014/main" id="{A70F435E-310D-FD4B-9CBB-9A272349BCAA}"/>
              </a:ext>
            </a:extLst>
          </p:cNvPr>
          <p:cNvSpPr/>
          <p:nvPr userDrawn="1"/>
        </p:nvSpPr>
        <p:spPr>
          <a:xfrm flipH="1">
            <a:off x="1" y="-2676"/>
            <a:ext cx="5459792" cy="5148852"/>
          </a:xfrm>
          <a:custGeom>
            <a:avLst/>
            <a:gdLst>
              <a:gd name="connsiteX0" fmla="*/ 2684207 w 8273864"/>
              <a:gd name="connsiteY0" fmla="*/ 0 h 6902245"/>
              <a:gd name="connsiteX1" fmla="*/ 7378097 w 8273864"/>
              <a:gd name="connsiteY1" fmla="*/ 0 h 6902245"/>
              <a:gd name="connsiteX2" fmla="*/ 8273845 w 8273864"/>
              <a:gd name="connsiteY2" fmla="*/ 6902245 h 6902245"/>
              <a:gd name="connsiteX3" fmla="*/ 1312607 w 8273864"/>
              <a:gd name="connsiteY3" fmla="*/ 6902245 h 6902245"/>
              <a:gd name="connsiteX4" fmla="*/ 0 w 8273864"/>
              <a:gd name="connsiteY4" fmla="*/ 4572000 h 6902245"/>
              <a:gd name="connsiteX5" fmla="*/ 2684207 w 8273864"/>
              <a:gd name="connsiteY5" fmla="*/ 0 h 6902245"/>
              <a:gd name="connsiteX0" fmla="*/ 2684207 w 7407140"/>
              <a:gd name="connsiteY0" fmla="*/ 0 h 6902245"/>
              <a:gd name="connsiteX1" fmla="*/ 7378097 w 7407140"/>
              <a:gd name="connsiteY1" fmla="*/ 0 h 6902245"/>
              <a:gd name="connsiteX2" fmla="*/ 7406705 w 7407140"/>
              <a:gd name="connsiteY2" fmla="*/ 6891479 h 6902245"/>
              <a:gd name="connsiteX3" fmla="*/ 1312607 w 7407140"/>
              <a:gd name="connsiteY3" fmla="*/ 6902245 h 6902245"/>
              <a:gd name="connsiteX4" fmla="*/ 0 w 7407140"/>
              <a:gd name="connsiteY4" fmla="*/ 4572000 h 6902245"/>
              <a:gd name="connsiteX5" fmla="*/ 2684207 w 7407140"/>
              <a:gd name="connsiteY5" fmla="*/ 0 h 6902245"/>
              <a:gd name="connsiteX0" fmla="*/ 2684207 w 7378097"/>
              <a:gd name="connsiteY0" fmla="*/ 0 h 6902245"/>
              <a:gd name="connsiteX1" fmla="*/ 7378097 w 7378097"/>
              <a:gd name="connsiteY1" fmla="*/ 0 h 6902245"/>
              <a:gd name="connsiteX2" fmla="*/ 7374187 w 7378097"/>
              <a:gd name="connsiteY2" fmla="*/ 6891480 h 6902245"/>
              <a:gd name="connsiteX3" fmla="*/ 1312607 w 7378097"/>
              <a:gd name="connsiteY3" fmla="*/ 6902245 h 6902245"/>
              <a:gd name="connsiteX4" fmla="*/ 0 w 7378097"/>
              <a:gd name="connsiteY4" fmla="*/ 4572000 h 6902245"/>
              <a:gd name="connsiteX5" fmla="*/ 2684207 w 7378097"/>
              <a:gd name="connsiteY5" fmla="*/ 0 h 6902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78097" h="6902245" extrusionOk="0">
                <a:moveTo>
                  <a:pt x="2684207" y="0"/>
                </a:moveTo>
                <a:lnTo>
                  <a:pt x="7378097" y="0"/>
                </a:lnTo>
                <a:cubicBezTo>
                  <a:pt x="7373181" y="2300748"/>
                  <a:pt x="7379103" y="4590732"/>
                  <a:pt x="7374187" y="6891480"/>
                </a:cubicBezTo>
                <a:lnTo>
                  <a:pt x="1312607" y="6902245"/>
                </a:lnTo>
                <a:lnTo>
                  <a:pt x="0" y="4572000"/>
                </a:lnTo>
                <a:lnTo>
                  <a:pt x="268420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algn="ctr">
              <a:buClr>
                <a:schemeClr val="lt1"/>
              </a:buClr>
              <a:buSzPts val="1400"/>
            </a:pPr>
            <a:endParaRPr sz="1400">
              <a:solidFill>
                <a:srgbClr val="565A5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96408DD-AEB4-864E-995F-F85AACD8B43B}"/>
              </a:ext>
            </a:extLst>
          </p:cNvPr>
          <p:cNvSpPr txBox="1"/>
          <p:nvPr userDrawn="1"/>
        </p:nvSpPr>
        <p:spPr>
          <a:xfrm>
            <a:off x="118008" y="4806110"/>
            <a:ext cx="2116285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50">
                <a:solidFill>
                  <a:schemeClr val="tx1">
                    <a:lumMod val="75000"/>
                    <a:alpha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D2L Confidential   |   © 2019 D2L Corporation</a:t>
            </a:r>
          </a:p>
        </p:txBody>
      </p:sp>
    </p:spTree>
    <p:extLst>
      <p:ext uri="{BB962C8B-B14F-4D97-AF65-F5344CB8AC3E}">
        <p14:creationId xmlns:p14="http://schemas.microsoft.com/office/powerpoint/2010/main" val="1822582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bg>
      <p:bgPr>
        <a:solidFill>
          <a:srgbClr val="FF6B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FF1E6240-EDE4-5747-B336-D15788471BF3}"/>
              </a:ext>
            </a:extLst>
          </p:cNvPr>
          <p:cNvSpPr txBox="1"/>
          <p:nvPr userDrawn="1"/>
        </p:nvSpPr>
        <p:spPr>
          <a:xfrm>
            <a:off x="118009" y="4806110"/>
            <a:ext cx="2116285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50">
                <a:solidFill>
                  <a:schemeClr val="tx1">
                    <a:lumMod val="75000"/>
                    <a:alpha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D2L Confidential   |   © 2019 D2L Corporation</a:t>
            </a:r>
          </a:p>
        </p:txBody>
      </p:sp>
      <p:sp>
        <p:nvSpPr>
          <p:cNvPr id="11" name="Google Shape;2713;p510">
            <a:extLst>
              <a:ext uri="{FF2B5EF4-FFF2-40B4-BE49-F238E27FC236}">
                <a16:creationId xmlns:a16="http://schemas.microsoft.com/office/drawing/2014/main" id="{87AC56E9-6853-1E45-AA93-E93E9A874731}"/>
              </a:ext>
            </a:extLst>
          </p:cNvPr>
          <p:cNvSpPr/>
          <p:nvPr userDrawn="1"/>
        </p:nvSpPr>
        <p:spPr>
          <a:xfrm flipH="1">
            <a:off x="-21771" y="0"/>
            <a:ext cx="6120848" cy="5143500"/>
          </a:xfrm>
          <a:custGeom>
            <a:avLst/>
            <a:gdLst/>
            <a:ahLst/>
            <a:cxnLst/>
            <a:rect l="l" t="t" r="r" b="b"/>
            <a:pathLst>
              <a:path w="8288594" h="6902245" extrusionOk="0">
                <a:moveTo>
                  <a:pt x="2684207" y="0"/>
                </a:moveTo>
                <a:lnTo>
                  <a:pt x="8288594" y="0"/>
                </a:lnTo>
                <a:cubicBezTo>
                  <a:pt x="8283678" y="2300748"/>
                  <a:pt x="8278761" y="4601497"/>
                  <a:pt x="8273845" y="6902245"/>
                </a:cubicBezTo>
                <a:lnTo>
                  <a:pt x="1312607" y="6902245"/>
                </a:lnTo>
                <a:lnTo>
                  <a:pt x="0" y="4572000"/>
                </a:lnTo>
                <a:lnTo>
                  <a:pt x="268420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51431" tIns="25706" rIns="51431" bIns="25706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endParaRPr sz="1050" b="0" i="0" u="none" strike="noStrike" cap="none">
              <a:solidFill>
                <a:srgbClr val="565A5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6868727-E897-964F-81EB-DE6CF394AA83}"/>
              </a:ext>
            </a:extLst>
          </p:cNvPr>
          <p:cNvSpPr txBox="1"/>
          <p:nvPr userDrawn="1"/>
        </p:nvSpPr>
        <p:spPr>
          <a:xfrm>
            <a:off x="118008" y="4806110"/>
            <a:ext cx="2116285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50">
                <a:solidFill>
                  <a:schemeClr val="tx1">
                    <a:lumMod val="75000"/>
                    <a:alpha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D2L Confidential   |   © 2019 D2L Corporation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3BE31D4-B079-4365-8DF3-9B9376EB30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5312" y="0"/>
            <a:ext cx="92868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55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1A587D-194F-A248-B3FB-6249A27B0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67AF815-AC16-4748-82BF-F2E82266B5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85AEE6-60B0-DF45-B386-25799EA248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D86047-95F4-054C-8A19-71554B349B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72D3B-3E3E-8046-B24F-D2CCD93FCD7B}" type="datetimeFigureOut">
              <a:rPr lang="en-US" smtClean="0"/>
              <a:t>12/21/2020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989876-8BBE-724A-A10A-DE775DE7F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4CA1D9-BD02-354E-A4C7-893FB5C0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7A4C4-14E9-474B-8EE1-0975C43F5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047462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bg>
      <p:bgPr>
        <a:solidFill>
          <a:srgbClr val="00AD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FF1E6240-EDE4-5747-B336-D15788471BF3}"/>
              </a:ext>
            </a:extLst>
          </p:cNvPr>
          <p:cNvSpPr txBox="1"/>
          <p:nvPr userDrawn="1"/>
        </p:nvSpPr>
        <p:spPr>
          <a:xfrm>
            <a:off x="118009" y="4806110"/>
            <a:ext cx="2116285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50">
                <a:solidFill>
                  <a:schemeClr val="tx1">
                    <a:lumMod val="75000"/>
                    <a:alpha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D2L Confidential   |   © 2019 D2L Corporation</a:t>
            </a:r>
          </a:p>
        </p:txBody>
      </p:sp>
      <p:sp>
        <p:nvSpPr>
          <p:cNvPr id="11" name="Google Shape;2713;p510">
            <a:extLst>
              <a:ext uri="{FF2B5EF4-FFF2-40B4-BE49-F238E27FC236}">
                <a16:creationId xmlns:a16="http://schemas.microsoft.com/office/drawing/2014/main" id="{87AC56E9-6853-1E45-AA93-E93E9A874731}"/>
              </a:ext>
            </a:extLst>
          </p:cNvPr>
          <p:cNvSpPr/>
          <p:nvPr userDrawn="1"/>
        </p:nvSpPr>
        <p:spPr>
          <a:xfrm flipH="1">
            <a:off x="-21771" y="0"/>
            <a:ext cx="6120848" cy="5143500"/>
          </a:xfrm>
          <a:custGeom>
            <a:avLst/>
            <a:gdLst/>
            <a:ahLst/>
            <a:cxnLst/>
            <a:rect l="l" t="t" r="r" b="b"/>
            <a:pathLst>
              <a:path w="8288594" h="6902245" extrusionOk="0">
                <a:moveTo>
                  <a:pt x="2684207" y="0"/>
                </a:moveTo>
                <a:lnTo>
                  <a:pt x="8288594" y="0"/>
                </a:lnTo>
                <a:cubicBezTo>
                  <a:pt x="8283678" y="2300748"/>
                  <a:pt x="8278761" y="4601497"/>
                  <a:pt x="8273845" y="6902245"/>
                </a:cubicBezTo>
                <a:lnTo>
                  <a:pt x="1312607" y="6902245"/>
                </a:lnTo>
                <a:lnTo>
                  <a:pt x="0" y="4572000"/>
                </a:lnTo>
                <a:lnTo>
                  <a:pt x="268420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51431" tIns="25706" rIns="51431" bIns="25706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endParaRPr sz="1050" b="0" i="0" u="none" strike="noStrike" cap="none">
              <a:solidFill>
                <a:srgbClr val="565A5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6868727-E897-964F-81EB-DE6CF394AA83}"/>
              </a:ext>
            </a:extLst>
          </p:cNvPr>
          <p:cNvSpPr txBox="1"/>
          <p:nvPr userDrawn="1"/>
        </p:nvSpPr>
        <p:spPr>
          <a:xfrm>
            <a:off x="118008" y="4806110"/>
            <a:ext cx="2116285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50">
                <a:solidFill>
                  <a:schemeClr val="tx1">
                    <a:lumMod val="75000"/>
                    <a:alpha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D2L Confidential   |   © 2019 D2L Corporation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3BE31D4-B079-4365-8DF3-9B9376EB30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5312" y="0"/>
            <a:ext cx="92868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281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bg>
      <p:bgPr>
        <a:solidFill>
          <a:srgbClr val="29A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FF1E6240-EDE4-5747-B336-D15788471BF3}"/>
              </a:ext>
            </a:extLst>
          </p:cNvPr>
          <p:cNvSpPr txBox="1"/>
          <p:nvPr userDrawn="1"/>
        </p:nvSpPr>
        <p:spPr>
          <a:xfrm>
            <a:off x="118009" y="4806110"/>
            <a:ext cx="2116285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50">
                <a:solidFill>
                  <a:schemeClr val="tx1">
                    <a:lumMod val="75000"/>
                    <a:alpha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D2L Confidential   |   © 2019 D2L Corporation</a:t>
            </a:r>
          </a:p>
        </p:txBody>
      </p:sp>
      <p:sp>
        <p:nvSpPr>
          <p:cNvPr id="11" name="Google Shape;2713;p510">
            <a:extLst>
              <a:ext uri="{FF2B5EF4-FFF2-40B4-BE49-F238E27FC236}">
                <a16:creationId xmlns:a16="http://schemas.microsoft.com/office/drawing/2014/main" id="{87AC56E9-6853-1E45-AA93-E93E9A874731}"/>
              </a:ext>
            </a:extLst>
          </p:cNvPr>
          <p:cNvSpPr/>
          <p:nvPr userDrawn="1"/>
        </p:nvSpPr>
        <p:spPr>
          <a:xfrm flipH="1">
            <a:off x="-10392" y="0"/>
            <a:ext cx="6120848" cy="5143500"/>
          </a:xfrm>
          <a:custGeom>
            <a:avLst/>
            <a:gdLst/>
            <a:ahLst/>
            <a:cxnLst/>
            <a:rect l="l" t="t" r="r" b="b"/>
            <a:pathLst>
              <a:path w="8288594" h="6902245" extrusionOk="0">
                <a:moveTo>
                  <a:pt x="2684207" y="0"/>
                </a:moveTo>
                <a:lnTo>
                  <a:pt x="8288594" y="0"/>
                </a:lnTo>
                <a:cubicBezTo>
                  <a:pt x="8283678" y="2300748"/>
                  <a:pt x="8278761" y="4601497"/>
                  <a:pt x="8273845" y="6902245"/>
                </a:cubicBezTo>
                <a:lnTo>
                  <a:pt x="1312607" y="6902245"/>
                </a:lnTo>
                <a:lnTo>
                  <a:pt x="0" y="4572000"/>
                </a:lnTo>
                <a:lnTo>
                  <a:pt x="268420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51431" tIns="25706" rIns="51431" bIns="25706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endParaRPr sz="1050" b="0" i="0" u="none" strike="noStrike" cap="none">
              <a:solidFill>
                <a:srgbClr val="565A5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6868727-E897-964F-81EB-DE6CF394AA83}"/>
              </a:ext>
            </a:extLst>
          </p:cNvPr>
          <p:cNvSpPr txBox="1"/>
          <p:nvPr userDrawn="1"/>
        </p:nvSpPr>
        <p:spPr>
          <a:xfrm>
            <a:off x="118008" y="4806110"/>
            <a:ext cx="2116285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50">
                <a:solidFill>
                  <a:schemeClr val="tx1">
                    <a:lumMod val="75000"/>
                    <a:alpha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D2L Confidential   |   © 2019 D2L Corporation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3BE31D4-B079-4365-8DF3-9B9376EB30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5312" y="0"/>
            <a:ext cx="92868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636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F253667F-66D8-DB48-82CF-01323C5A10B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44987" y="1875092"/>
            <a:ext cx="4278397" cy="13430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000" b="1" i="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27E776BD-662C-E242-8044-1552FC7D48B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44987" y="3376832"/>
            <a:ext cx="4278397" cy="80031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 b="0" i="0">
                <a:solidFill>
                  <a:schemeClr val="bg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257168" indent="0" algn="ctr">
              <a:buNone/>
              <a:defRPr sz="1125"/>
            </a:lvl2pPr>
            <a:lvl3pPr marL="514337" indent="0" algn="ctr">
              <a:buNone/>
              <a:defRPr sz="1013"/>
            </a:lvl3pPr>
            <a:lvl4pPr marL="771506" indent="0" algn="ctr">
              <a:buNone/>
              <a:defRPr sz="900"/>
            </a:lvl4pPr>
            <a:lvl5pPr marL="1028675" indent="0" algn="ctr">
              <a:buNone/>
              <a:defRPr sz="900"/>
            </a:lvl5pPr>
            <a:lvl6pPr marL="1285843" indent="0" algn="ctr">
              <a:buNone/>
              <a:defRPr sz="900"/>
            </a:lvl6pPr>
            <a:lvl7pPr marL="1543012" indent="0" algn="ctr">
              <a:buNone/>
              <a:defRPr sz="900"/>
            </a:lvl7pPr>
            <a:lvl8pPr marL="1800180" indent="0" algn="ctr">
              <a:buNone/>
              <a:defRPr sz="900"/>
            </a:lvl8pPr>
            <a:lvl9pPr marL="2057348" indent="0" algn="ctr">
              <a:buNone/>
              <a:defRPr sz="900"/>
            </a:lvl9pPr>
          </a:lstStyle>
          <a:p>
            <a:r>
              <a:rPr lang="en-US"/>
              <a:t>Presenter Name</a:t>
            </a:r>
            <a:br>
              <a:rPr lang="en-US"/>
            </a:br>
            <a:r>
              <a:rPr lang="en-US"/>
              <a:t>Title</a:t>
            </a:r>
            <a:br>
              <a:rPr lang="en-US"/>
            </a:br>
            <a:r>
              <a:rPr lang="en-US"/>
              <a:t>Date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61E35BA-08CF-BE41-8F52-0E5810842B82}"/>
              </a:ext>
            </a:extLst>
          </p:cNvPr>
          <p:cNvSpPr txBox="1"/>
          <p:nvPr userDrawn="1"/>
        </p:nvSpPr>
        <p:spPr>
          <a:xfrm>
            <a:off x="118008" y="4806110"/>
            <a:ext cx="2116285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50">
                <a:solidFill>
                  <a:schemeClr val="tx1">
                    <a:alpha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D2L Confidential   |   © 2019 D2L Corporation</a:t>
            </a:r>
          </a:p>
        </p:txBody>
      </p:sp>
    </p:spTree>
    <p:extLst>
      <p:ext uri="{BB962C8B-B14F-4D97-AF65-F5344CB8AC3E}">
        <p14:creationId xmlns:p14="http://schemas.microsoft.com/office/powerpoint/2010/main" val="3863536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range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60749" y="1014609"/>
            <a:ext cx="8254603" cy="3627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8"/>
          <p:cNvSpPr>
            <a:spLocks noGrp="1"/>
          </p:cNvSpPr>
          <p:nvPr>
            <p:ph type="title"/>
          </p:nvPr>
        </p:nvSpPr>
        <p:spPr>
          <a:xfrm>
            <a:off x="260799" y="244868"/>
            <a:ext cx="8254553" cy="5630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435158-E681-C74C-8BC8-4C73590AEB3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5312" y="0"/>
            <a:ext cx="92868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248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Orange Content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8"/>
          <p:cNvSpPr>
            <a:spLocks noGrp="1"/>
          </p:cNvSpPr>
          <p:nvPr>
            <p:ph type="title" hasCustomPrompt="1"/>
          </p:nvPr>
        </p:nvSpPr>
        <p:spPr>
          <a:xfrm>
            <a:off x="260799" y="244868"/>
            <a:ext cx="8254553" cy="5630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666973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446CEFB1-B3B9-2A4D-8B9E-1DE93352145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01156" y="2433251"/>
            <a:ext cx="2921634" cy="969496"/>
          </a:xfrm>
          <a:prstGeom prst="rect">
            <a:avLst/>
          </a:prstGeom>
          <a:noFill/>
          <a:ln w="57150" cap="sq">
            <a:noFill/>
            <a:miter lim="800000"/>
          </a:ln>
        </p:spPr>
        <p:txBody>
          <a:bodyPr wrap="none" lIns="274320" tIns="274320" rIns="274320" bIns="274320" anchor="b">
            <a:spAutoFit/>
          </a:bodyPr>
          <a:lstStyle>
            <a:lvl1pPr marL="0" indent="0" algn="r">
              <a:buNone/>
              <a:defRPr sz="30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Main Heading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D03F8AD-821E-9140-89B0-E4D56C91A66B}"/>
              </a:ext>
            </a:extLst>
          </p:cNvPr>
          <p:cNvSpPr/>
          <p:nvPr userDrawn="1"/>
        </p:nvSpPr>
        <p:spPr>
          <a:xfrm>
            <a:off x="6894577" y="3734279"/>
            <a:ext cx="1291955" cy="6962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DDFFDA72-313A-E246-BD25-B61383E0BC0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35095" y="3348553"/>
            <a:ext cx="1887696" cy="803297"/>
          </a:xfrm>
          <a:prstGeom prst="rect">
            <a:avLst/>
          </a:prstGeom>
          <a:noFill/>
          <a:ln w="57150" cap="sq">
            <a:noFill/>
            <a:miter lim="800000"/>
          </a:ln>
        </p:spPr>
        <p:txBody>
          <a:bodyPr wrap="none" lIns="274320" tIns="274320" rIns="274320" bIns="274320" anchor="b">
            <a:spAutoFit/>
          </a:bodyPr>
          <a:lstStyle>
            <a:lvl1pPr marL="0" indent="0" algn="r">
              <a:buNone/>
              <a:defRPr sz="18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Sub Heading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52F1AFD-5D20-4D62-B142-BCD313EB03CB}"/>
              </a:ext>
            </a:extLst>
          </p:cNvPr>
          <p:cNvSpPr/>
          <p:nvPr userDrawn="1"/>
        </p:nvSpPr>
        <p:spPr>
          <a:xfrm>
            <a:off x="957471" y="3431445"/>
            <a:ext cx="8186530" cy="104059"/>
          </a:xfrm>
          <a:prstGeom prst="rect">
            <a:avLst/>
          </a:prstGeom>
          <a:solidFill>
            <a:srgbClr val="FE6C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0593C65-00FD-4E70-8B5A-39FF5E11DB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5312" y="0"/>
            <a:ext cx="92868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964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446CEFB1-B3B9-2A4D-8B9E-1DE93352145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01156" y="2433251"/>
            <a:ext cx="2921634" cy="969496"/>
          </a:xfrm>
          <a:prstGeom prst="rect">
            <a:avLst/>
          </a:prstGeom>
          <a:noFill/>
          <a:ln w="57150" cap="sq">
            <a:noFill/>
            <a:miter lim="800000"/>
          </a:ln>
        </p:spPr>
        <p:txBody>
          <a:bodyPr wrap="none" lIns="274320" tIns="274320" rIns="274320" bIns="274320" anchor="b">
            <a:spAutoFit/>
          </a:bodyPr>
          <a:lstStyle>
            <a:lvl1pPr marL="0" indent="0" algn="r">
              <a:buNone/>
              <a:defRPr sz="30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Main Heading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D03F8AD-821E-9140-89B0-E4D56C91A66B}"/>
              </a:ext>
            </a:extLst>
          </p:cNvPr>
          <p:cNvSpPr/>
          <p:nvPr userDrawn="1"/>
        </p:nvSpPr>
        <p:spPr>
          <a:xfrm>
            <a:off x="6894577" y="3734279"/>
            <a:ext cx="1291955" cy="6962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DDFFDA72-313A-E246-BD25-B61383E0BC0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35095" y="3348553"/>
            <a:ext cx="1887696" cy="803297"/>
          </a:xfrm>
          <a:prstGeom prst="rect">
            <a:avLst/>
          </a:prstGeom>
          <a:noFill/>
          <a:ln w="57150" cap="sq">
            <a:noFill/>
            <a:miter lim="800000"/>
          </a:ln>
        </p:spPr>
        <p:txBody>
          <a:bodyPr wrap="none" lIns="274320" tIns="274320" rIns="274320" bIns="274320" anchor="b">
            <a:spAutoFit/>
          </a:bodyPr>
          <a:lstStyle>
            <a:lvl1pPr marL="0" indent="0" algn="r">
              <a:buNone/>
              <a:defRPr sz="18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Sub Heading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52F1AFD-5D20-4D62-B142-BCD313EB03CB}"/>
              </a:ext>
            </a:extLst>
          </p:cNvPr>
          <p:cNvSpPr/>
          <p:nvPr userDrawn="1"/>
        </p:nvSpPr>
        <p:spPr>
          <a:xfrm>
            <a:off x="957471" y="3431445"/>
            <a:ext cx="8186530" cy="104059"/>
          </a:xfrm>
          <a:prstGeom prst="rect">
            <a:avLst/>
          </a:prstGeom>
          <a:solidFill>
            <a:srgbClr val="00AD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0593C65-00FD-4E70-8B5A-39FF5E11DB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5312" y="0"/>
            <a:ext cx="92868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595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446CEFB1-B3B9-2A4D-8B9E-1DE93352145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01156" y="2433251"/>
            <a:ext cx="2921634" cy="969496"/>
          </a:xfrm>
          <a:prstGeom prst="rect">
            <a:avLst/>
          </a:prstGeom>
          <a:noFill/>
          <a:ln w="57150" cap="sq">
            <a:noFill/>
            <a:miter lim="800000"/>
          </a:ln>
        </p:spPr>
        <p:txBody>
          <a:bodyPr wrap="none" lIns="274320" tIns="274320" rIns="274320" bIns="274320" anchor="b">
            <a:spAutoFit/>
          </a:bodyPr>
          <a:lstStyle>
            <a:lvl1pPr marL="0" indent="0" algn="r">
              <a:buNone/>
              <a:defRPr sz="30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Main Heading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D03F8AD-821E-9140-89B0-E4D56C91A66B}"/>
              </a:ext>
            </a:extLst>
          </p:cNvPr>
          <p:cNvSpPr/>
          <p:nvPr userDrawn="1"/>
        </p:nvSpPr>
        <p:spPr>
          <a:xfrm>
            <a:off x="6894577" y="3734279"/>
            <a:ext cx="1291955" cy="6962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DDFFDA72-313A-E246-BD25-B61383E0BC0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35095" y="3348553"/>
            <a:ext cx="1887696" cy="803297"/>
          </a:xfrm>
          <a:prstGeom prst="rect">
            <a:avLst/>
          </a:prstGeom>
          <a:noFill/>
          <a:ln w="57150" cap="sq">
            <a:noFill/>
            <a:miter lim="800000"/>
          </a:ln>
        </p:spPr>
        <p:txBody>
          <a:bodyPr wrap="none" lIns="274320" tIns="274320" rIns="274320" bIns="274320" anchor="b">
            <a:spAutoFit/>
          </a:bodyPr>
          <a:lstStyle>
            <a:lvl1pPr marL="0" indent="0" algn="r">
              <a:buNone/>
              <a:defRPr sz="18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Sub Heading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52F1AFD-5D20-4D62-B142-BCD313EB03CB}"/>
              </a:ext>
            </a:extLst>
          </p:cNvPr>
          <p:cNvSpPr/>
          <p:nvPr userDrawn="1"/>
        </p:nvSpPr>
        <p:spPr>
          <a:xfrm>
            <a:off x="957471" y="3431445"/>
            <a:ext cx="8186530" cy="104059"/>
          </a:xfrm>
          <a:prstGeom prst="rect">
            <a:avLst/>
          </a:prstGeom>
          <a:solidFill>
            <a:srgbClr val="26A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0593C65-00FD-4E70-8B5A-39FF5E11DB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5312" y="0"/>
            <a:ext cx="92868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531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7E67F98-B714-D041-A04C-4C2035C1560B}"/>
              </a:ext>
            </a:extLst>
          </p:cNvPr>
          <p:cNvSpPr/>
          <p:nvPr userDrawn="1"/>
        </p:nvSpPr>
        <p:spPr>
          <a:xfrm>
            <a:off x="957471" y="3431445"/>
            <a:ext cx="8186530" cy="104059"/>
          </a:xfrm>
          <a:prstGeom prst="rect">
            <a:avLst/>
          </a:prstGeom>
          <a:solidFill>
            <a:srgbClr val="AEA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solidFill>
                <a:schemeClr val="tx1"/>
              </a:solidFill>
            </a:endParaRP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446CEFB1-B3B9-2A4D-8B9E-1DE93352145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01156" y="2433251"/>
            <a:ext cx="2921634" cy="969496"/>
          </a:xfrm>
          <a:prstGeom prst="rect">
            <a:avLst/>
          </a:prstGeom>
          <a:noFill/>
          <a:ln w="57150" cap="sq">
            <a:noFill/>
            <a:miter lim="800000"/>
          </a:ln>
        </p:spPr>
        <p:txBody>
          <a:bodyPr wrap="none" lIns="274320" tIns="274320" rIns="274320" bIns="274320" anchor="b">
            <a:spAutoFit/>
          </a:bodyPr>
          <a:lstStyle>
            <a:lvl1pPr marL="0" indent="0" algn="r">
              <a:buNone/>
              <a:defRPr sz="30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Main Heading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D03F8AD-821E-9140-89B0-E4D56C91A66B}"/>
              </a:ext>
            </a:extLst>
          </p:cNvPr>
          <p:cNvSpPr/>
          <p:nvPr userDrawn="1"/>
        </p:nvSpPr>
        <p:spPr>
          <a:xfrm>
            <a:off x="6894577" y="3734279"/>
            <a:ext cx="1291955" cy="6962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DDFFDA72-313A-E246-BD25-B61383E0BC0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35095" y="3348553"/>
            <a:ext cx="1887696" cy="803297"/>
          </a:xfrm>
          <a:prstGeom prst="rect">
            <a:avLst/>
          </a:prstGeom>
          <a:noFill/>
          <a:ln w="57150" cap="sq">
            <a:noFill/>
            <a:miter lim="800000"/>
          </a:ln>
        </p:spPr>
        <p:txBody>
          <a:bodyPr wrap="none" lIns="274320" tIns="274320" rIns="274320" bIns="274320" anchor="b">
            <a:spAutoFit/>
          </a:bodyPr>
          <a:lstStyle>
            <a:lvl1pPr marL="0" indent="0" algn="r">
              <a:buNone/>
              <a:defRPr sz="18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Sub Heading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DA69554-99D5-4A63-BB84-6622339273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5312" y="0"/>
            <a:ext cx="92868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117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7E67F98-B714-D041-A04C-4C2035C1560B}"/>
              </a:ext>
            </a:extLst>
          </p:cNvPr>
          <p:cNvSpPr/>
          <p:nvPr userDrawn="1"/>
        </p:nvSpPr>
        <p:spPr>
          <a:xfrm>
            <a:off x="957471" y="3431445"/>
            <a:ext cx="8186530" cy="104059"/>
          </a:xfrm>
          <a:prstGeom prst="rect">
            <a:avLst/>
          </a:prstGeom>
          <a:solidFill>
            <a:srgbClr val="FFBA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solidFill>
                <a:schemeClr val="tx1"/>
              </a:solidFill>
            </a:endParaRP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446CEFB1-B3B9-2A4D-8B9E-1DE93352145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01156" y="2433251"/>
            <a:ext cx="2921634" cy="969496"/>
          </a:xfrm>
          <a:prstGeom prst="rect">
            <a:avLst/>
          </a:prstGeom>
          <a:noFill/>
          <a:ln w="57150" cap="sq">
            <a:noFill/>
            <a:miter lim="800000"/>
          </a:ln>
        </p:spPr>
        <p:txBody>
          <a:bodyPr wrap="none" lIns="274320" tIns="274320" rIns="274320" bIns="274320" anchor="b">
            <a:spAutoFit/>
          </a:bodyPr>
          <a:lstStyle>
            <a:lvl1pPr marL="0" indent="0" algn="r">
              <a:buNone/>
              <a:defRPr sz="30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Main Heading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D03F8AD-821E-9140-89B0-E4D56C91A66B}"/>
              </a:ext>
            </a:extLst>
          </p:cNvPr>
          <p:cNvSpPr/>
          <p:nvPr userDrawn="1"/>
        </p:nvSpPr>
        <p:spPr>
          <a:xfrm>
            <a:off x="6894577" y="3734279"/>
            <a:ext cx="1291955" cy="6962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DDFFDA72-313A-E246-BD25-B61383E0BC0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35095" y="3348553"/>
            <a:ext cx="1887696" cy="803297"/>
          </a:xfrm>
          <a:prstGeom prst="rect">
            <a:avLst/>
          </a:prstGeom>
          <a:noFill/>
          <a:ln w="57150" cap="sq">
            <a:noFill/>
            <a:miter lim="800000"/>
          </a:ln>
        </p:spPr>
        <p:txBody>
          <a:bodyPr wrap="none" lIns="274320" tIns="274320" rIns="274320" bIns="274320" anchor="b">
            <a:spAutoFit/>
          </a:bodyPr>
          <a:lstStyle>
            <a:lvl1pPr marL="0" indent="0" algn="r">
              <a:buNone/>
              <a:defRPr sz="18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Sub Heading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DA69554-99D5-4A63-BB84-6622339273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5312" y="0"/>
            <a:ext cx="92868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331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44852-C87E-B24A-BD27-9B8983B29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AAE5A3-95DD-EF40-BC9F-3FDD9265E0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E1A55F-E176-0841-9FCD-B1ACAE6BE4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72D3B-3E3E-8046-B24F-D2CCD93FCD7B}" type="datetimeFigureOut">
              <a:rPr lang="en-US" smtClean="0"/>
              <a:t>12/21/2020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F8B344-BCD9-884E-9750-E2A497739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E9877A-3EE0-A245-B1F1-7FF032D26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7A4C4-14E9-474B-8EE1-0975C43F5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956853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F362B57-F0AA-2D48-84CC-78FDE7F091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07172" y="0"/>
            <a:ext cx="6436829" cy="5143500"/>
          </a:xfrm>
          <a:prstGeom prst="rect">
            <a:avLst/>
          </a:prstGeom>
        </p:spPr>
      </p:pic>
      <p:sp>
        <p:nvSpPr>
          <p:cNvPr id="5" name="Freeform 4">
            <a:extLst>
              <a:ext uri="{FF2B5EF4-FFF2-40B4-BE49-F238E27FC236}">
                <a16:creationId xmlns:a16="http://schemas.microsoft.com/office/drawing/2014/main" id="{87EE6D4C-F8E6-0942-B247-8F8AF7A902D8}"/>
              </a:ext>
            </a:extLst>
          </p:cNvPr>
          <p:cNvSpPr/>
          <p:nvPr userDrawn="1"/>
        </p:nvSpPr>
        <p:spPr>
          <a:xfrm flipH="1">
            <a:off x="1" y="0"/>
            <a:ext cx="6069039" cy="5156688"/>
          </a:xfrm>
          <a:custGeom>
            <a:avLst/>
            <a:gdLst>
              <a:gd name="connsiteX0" fmla="*/ 2684207 w 8288594"/>
              <a:gd name="connsiteY0" fmla="*/ 0 h 6902245"/>
              <a:gd name="connsiteX1" fmla="*/ 8288594 w 8288594"/>
              <a:gd name="connsiteY1" fmla="*/ 0 h 6902245"/>
              <a:gd name="connsiteX2" fmla="*/ 8273845 w 8288594"/>
              <a:gd name="connsiteY2" fmla="*/ 6902245 h 6902245"/>
              <a:gd name="connsiteX3" fmla="*/ 1312607 w 8288594"/>
              <a:gd name="connsiteY3" fmla="*/ 6902245 h 6902245"/>
              <a:gd name="connsiteX4" fmla="*/ 0 w 8288594"/>
              <a:gd name="connsiteY4" fmla="*/ 4572000 h 6902245"/>
              <a:gd name="connsiteX5" fmla="*/ 2684207 w 8288594"/>
              <a:gd name="connsiteY5" fmla="*/ 0 h 6902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88594" h="6902245">
                <a:moveTo>
                  <a:pt x="2684207" y="0"/>
                </a:moveTo>
                <a:lnTo>
                  <a:pt x="8288594" y="0"/>
                </a:lnTo>
                <a:cubicBezTo>
                  <a:pt x="8283678" y="2300748"/>
                  <a:pt x="8278761" y="4601497"/>
                  <a:pt x="8273845" y="6902245"/>
                </a:cubicBezTo>
                <a:lnTo>
                  <a:pt x="1312607" y="6902245"/>
                </a:lnTo>
                <a:lnTo>
                  <a:pt x="0" y="4572000"/>
                </a:lnTo>
                <a:lnTo>
                  <a:pt x="2684207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F60F390-3205-2A4F-B6B0-64ECA81ED78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5312" y="0"/>
            <a:ext cx="928688" cy="51435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FB6BB81-D690-0241-B8CE-F353F66B638A}"/>
              </a:ext>
            </a:extLst>
          </p:cNvPr>
          <p:cNvSpPr txBox="1"/>
          <p:nvPr userDrawn="1"/>
        </p:nvSpPr>
        <p:spPr>
          <a:xfrm>
            <a:off x="118008" y="4806110"/>
            <a:ext cx="2116285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50">
                <a:solidFill>
                  <a:schemeClr val="tx1">
                    <a:lumMod val="75000"/>
                    <a:alpha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D2L Confidential   |   © 2019 D2L Corporation</a:t>
            </a:r>
          </a:p>
        </p:txBody>
      </p:sp>
    </p:spTree>
    <p:extLst>
      <p:ext uri="{BB962C8B-B14F-4D97-AF65-F5344CB8AC3E}">
        <p14:creationId xmlns:p14="http://schemas.microsoft.com/office/powerpoint/2010/main" val="3416522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A1E0EF5-B893-2C4B-A17A-AC59E0C6B1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59830" y="0"/>
            <a:ext cx="6784170" cy="5143500"/>
          </a:xfrm>
          <a:prstGeom prst="rect">
            <a:avLst/>
          </a:prstGeom>
        </p:spPr>
      </p:pic>
      <p:sp>
        <p:nvSpPr>
          <p:cNvPr id="5" name="Freeform 4">
            <a:extLst>
              <a:ext uri="{FF2B5EF4-FFF2-40B4-BE49-F238E27FC236}">
                <a16:creationId xmlns:a16="http://schemas.microsoft.com/office/drawing/2014/main" id="{87EE6D4C-F8E6-0942-B247-8F8AF7A902D8}"/>
              </a:ext>
            </a:extLst>
          </p:cNvPr>
          <p:cNvSpPr/>
          <p:nvPr userDrawn="1"/>
        </p:nvSpPr>
        <p:spPr>
          <a:xfrm flipH="1">
            <a:off x="1" y="0"/>
            <a:ext cx="6069039" cy="5156688"/>
          </a:xfrm>
          <a:custGeom>
            <a:avLst/>
            <a:gdLst>
              <a:gd name="connsiteX0" fmla="*/ 2684207 w 8288594"/>
              <a:gd name="connsiteY0" fmla="*/ 0 h 6902245"/>
              <a:gd name="connsiteX1" fmla="*/ 8288594 w 8288594"/>
              <a:gd name="connsiteY1" fmla="*/ 0 h 6902245"/>
              <a:gd name="connsiteX2" fmla="*/ 8273845 w 8288594"/>
              <a:gd name="connsiteY2" fmla="*/ 6902245 h 6902245"/>
              <a:gd name="connsiteX3" fmla="*/ 1312607 w 8288594"/>
              <a:gd name="connsiteY3" fmla="*/ 6902245 h 6902245"/>
              <a:gd name="connsiteX4" fmla="*/ 0 w 8288594"/>
              <a:gd name="connsiteY4" fmla="*/ 4572000 h 6902245"/>
              <a:gd name="connsiteX5" fmla="*/ 2684207 w 8288594"/>
              <a:gd name="connsiteY5" fmla="*/ 0 h 6902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88594" h="6902245">
                <a:moveTo>
                  <a:pt x="2684207" y="0"/>
                </a:moveTo>
                <a:lnTo>
                  <a:pt x="8288594" y="0"/>
                </a:lnTo>
                <a:cubicBezTo>
                  <a:pt x="8283678" y="2300748"/>
                  <a:pt x="8278761" y="4601497"/>
                  <a:pt x="8273845" y="6902245"/>
                </a:cubicBezTo>
                <a:lnTo>
                  <a:pt x="1312607" y="6902245"/>
                </a:lnTo>
                <a:lnTo>
                  <a:pt x="0" y="4572000"/>
                </a:lnTo>
                <a:lnTo>
                  <a:pt x="2684207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F60F390-3205-2A4F-B6B0-64ECA81ED78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5312" y="0"/>
            <a:ext cx="928688" cy="51435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FB6BB81-D690-0241-B8CE-F353F66B638A}"/>
              </a:ext>
            </a:extLst>
          </p:cNvPr>
          <p:cNvSpPr txBox="1"/>
          <p:nvPr userDrawn="1"/>
        </p:nvSpPr>
        <p:spPr>
          <a:xfrm>
            <a:off x="118007" y="4806110"/>
            <a:ext cx="1221809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50">
                <a:solidFill>
                  <a:schemeClr val="tx1">
                    <a:lumMod val="75000"/>
                    <a:alpha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© 2020 D2L Corporation</a:t>
            </a:r>
          </a:p>
        </p:txBody>
      </p:sp>
    </p:spTree>
    <p:extLst>
      <p:ext uri="{BB962C8B-B14F-4D97-AF65-F5344CB8AC3E}">
        <p14:creationId xmlns:p14="http://schemas.microsoft.com/office/powerpoint/2010/main" val="1554687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range Content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60749" y="1014609"/>
            <a:ext cx="8254603" cy="3627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8"/>
          <p:cNvSpPr>
            <a:spLocks noGrp="1"/>
          </p:cNvSpPr>
          <p:nvPr>
            <p:ph type="title"/>
          </p:nvPr>
        </p:nvSpPr>
        <p:spPr>
          <a:xfrm>
            <a:off x="260799" y="244868"/>
            <a:ext cx="8254553" cy="5630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51830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e Whit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60749" y="1014609"/>
            <a:ext cx="8254603" cy="3627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itle Placeholder 8"/>
          <p:cNvSpPr>
            <a:spLocks noGrp="1"/>
          </p:cNvSpPr>
          <p:nvPr>
            <p:ph type="title"/>
          </p:nvPr>
        </p:nvSpPr>
        <p:spPr>
          <a:xfrm>
            <a:off x="260799" y="244868"/>
            <a:ext cx="8254553" cy="5630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547CBF-CB5B-974C-86F1-8AFA7EB3C9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5312" y="0"/>
            <a:ext cx="92868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153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 userDrawn="1">
            <p:ph type="pic" sz="quarter" idx="11"/>
          </p:nvPr>
        </p:nvSpPr>
        <p:spPr>
          <a:xfrm>
            <a:off x="2252244" y="-25992"/>
            <a:ext cx="3239854" cy="1619927"/>
          </a:xfrm>
          <a:custGeom>
            <a:avLst/>
            <a:gdLst>
              <a:gd name="connsiteX0" fmla="*/ 1 w 4319805"/>
              <a:gd name="connsiteY0" fmla="*/ 0 h 2159903"/>
              <a:gd name="connsiteX1" fmla="*/ 4319804 w 4319805"/>
              <a:gd name="connsiteY1" fmla="*/ 0 h 2159903"/>
              <a:gd name="connsiteX2" fmla="*/ 4319805 w 4319805"/>
              <a:gd name="connsiteY2" fmla="*/ 1 h 2159903"/>
              <a:gd name="connsiteX3" fmla="*/ 2159902 w 4319805"/>
              <a:gd name="connsiteY3" fmla="*/ 2159903 h 2159903"/>
              <a:gd name="connsiteX4" fmla="*/ 0 w 4319805"/>
              <a:gd name="connsiteY4" fmla="*/ 1 h 2159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19805" h="2159903">
                <a:moveTo>
                  <a:pt x="1" y="0"/>
                </a:moveTo>
                <a:lnTo>
                  <a:pt x="4319804" y="0"/>
                </a:lnTo>
                <a:lnTo>
                  <a:pt x="4319805" y="1"/>
                </a:lnTo>
                <a:lnTo>
                  <a:pt x="2159902" y="2159903"/>
                </a:lnTo>
                <a:lnTo>
                  <a:pt x="0" y="1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013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2"/>
          </p:nvPr>
        </p:nvSpPr>
        <p:spPr>
          <a:xfrm>
            <a:off x="4009521" y="128865"/>
            <a:ext cx="3239854" cy="3239854"/>
          </a:xfrm>
          <a:custGeom>
            <a:avLst/>
            <a:gdLst>
              <a:gd name="connsiteX0" fmla="*/ 2159902 w 4319805"/>
              <a:gd name="connsiteY0" fmla="*/ 0 h 4319805"/>
              <a:gd name="connsiteX1" fmla="*/ 4319805 w 4319805"/>
              <a:gd name="connsiteY1" fmla="*/ 2159903 h 4319805"/>
              <a:gd name="connsiteX2" fmla="*/ 2159902 w 4319805"/>
              <a:gd name="connsiteY2" fmla="*/ 4319805 h 4319805"/>
              <a:gd name="connsiteX3" fmla="*/ 0 w 4319805"/>
              <a:gd name="connsiteY3" fmla="*/ 2159903 h 4319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805" h="4319805">
                <a:moveTo>
                  <a:pt x="2159902" y="0"/>
                </a:moveTo>
                <a:lnTo>
                  <a:pt x="4319805" y="2159903"/>
                </a:lnTo>
                <a:lnTo>
                  <a:pt x="2159902" y="4319805"/>
                </a:lnTo>
                <a:lnTo>
                  <a:pt x="0" y="215990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013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5766797" y="1903647"/>
            <a:ext cx="3239854" cy="3239854"/>
          </a:xfrm>
          <a:custGeom>
            <a:avLst/>
            <a:gdLst>
              <a:gd name="connsiteX0" fmla="*/ 2159902 w 4319805"/>
              <a:gd name="connsiteY0" fmla="*/ 0 h 4319805"/>
              <a:gd name="connsiteX1" fmla="*/ 4319805 w 4319805"/>
              <a:gd name="connsiteY1" fmla="*/ 2159903 h 4319805"/>
              <a:gd name="connsiteX2" fmla="*/ 2159902 w 4319805"/>
              <a:gd name="connsiteY2" fmla="*/ 4319805 h 4319805"/>
              <a:gd name="connsiteX3" fmla="*/ 0 w 4319805"/>
              <a:gd name="connsiteY3" fmla="*/ 2159903 h 4319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805" h="4319805">
                <a:moveTo>
                  <a:pt x="2159902" y="0"/>
                </a:moveTo>
                <a:lnTo>
                  <a:pt x="4319805" y="2159903"/>
                </a:lnTo>
                <a:lnTo>
                  <a:pt x="2159902" y="4319805"/>
                </a:lnTo>
                <a:lnTo>
                  <a:pt x="0" y="215990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013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5766798" y="-25992"/>
            <a:ext cx="3239854" cy="1619927"/>
          </a:xfrm>
          <a:custGeom>
            <a:avLst/>
            <a:gdLst>
              <a:gd name="connsiteX0" fmla="*/ 1 w 4319805"/>
              <a:gd name="connsiteY0" fmla="*/ 0 h 2159903"/>
              <a:gd name="connsiteX1" fmla="*/ 4319804 w 4319805"/>
              <a:gd name="connsiteY1" fmla="*/ 0 h 2159903"/>
              <a:gd name="connsiteX2" fmla="*/ 4319805 w 4319805"/>
              <a:gd name="connsiteY2" fmla="*/ 1 h 2159903"/>
              <a:gd name="connsiteX3" fmla="*/ 2159902 w 4319805"/>
              <a:gd name="connsiteY3" fmla="*/ 2159903 h 2159903"/>
              <a:gd name="connsiteX4" fmla="*/ 0 w 4319805"/>
              <a:gd name="connsiteY4" fmla="*/ 1 h 2159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19805" h="2159903">
                <a:moveTo>
                  <a:pt x="1" y="0"/>
                </a:moveTo>
                <a:lnTo>
                  <a:pt x="4319804" y="0"/>
                </a:lnTo>
                <a:lnTo>
                  <a:pt x="4319805" y="1"/>
                </a:lnTo>
                <a:lnTo>
                  <a:pt x="2159902" y="2159903"/>
                </a:lnTo>
                <a:lnTo>
                  <a:pt x="0" y="1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013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5"/>
          </p:nvPr>
        </p:nvSpPr>
        <p:spPr>
          <a:xfrm>
            <a:off x="7524075" y="128865"/>
            <a:ext cx="1619927" cy="3239854"/>
          </a:xfrm>
          <a:custGeom>
            <a:avLst/>
            <a:gdLst>
              <a:gd name="connsiteX0" fmla="*/ 2159902 w 2159903"/>
              <a:gd name="connsiteY0" fmla="*/ 0 h 4319805"/>
              <a:gd name="connsiteX1" fmla="*/ 2159903 w 2159903"/>
              <a:gd name="connsiteY1" fmla="*/ 1 h 4319805"/>
              <a:gd name="connsiteX2" fmla="*/ 2159903 w 2159903"/>
              <a:gd name="connsiteY2" fmla="*/ 4319804 h 4319805"/>
              <a:gd name="connsiteX3" fmla="*/ 2159902 w 2159903"/>
              <a:gd name="connsiteY3" fmla="*/ 4319805 h 4319805"/>
              <a:gd name="connsiteX4" fmla="*/ 0 w 2159903"/>
              <a:gd name="connsiteY4" fmla="*/ 2159902 h 4319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9903" h="4319805">
                <a:moveTo>
                  <a:pt x="2159902" y="0"/>
                </a:moveTo>
                <a:lnTo>
                  <a:pt x="2159903" y="1"/>
                </a:lnTo>
                <a:lnTo>
                  <a:pt x="2159903" y="4319804"/>
                </a:lnTo>
                <a:lnTo>
                  <a:pt x="2159902" y="4319805"/>
                </a:lnTo>
                <a:lnTo>
                  <a:pt x="0" y="2159902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013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76672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Orange Content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1383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Orange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ingle Corner Rectangle 1">
            <a:extLst>
              <a:ext uri="{FF2B5EF4-FFF2-40B4-BE49-F238E27FC236}">
                <a16:creationId xmlns:a16="http://schemas.microsoft.com/office/drawing/2014/main" id="{E08551BA-3FAC-4A4C-B638-5EED0FA9003A}"/>
              </a:ext>
            </a:extLst>
          </p:cNvPr>
          <p:cNvSpPr/>
          <p:nvPr userDrawn="1"/>
        </p:nvSpPr>
        <p:spPr>
          <a:xfrm rot="16200000" flipV="1">
            <a:off x="292476" y="131108"/>
            <a:ext cx="4719919" cy="5304867"/>
          </a:xfrm>
          <a:prstGeom prst="round1Rect">
            <a:avLst>
              <a:gd name="adj" fmla="val 46193"/>
            </a:avLst>
          </a:prstGeom>
          <a:solidFill>
            <a:srgbClr val="AFA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88"/>
          </a:p>
        </p:txBody>
      </p:sp>
    </p:spTree>
    <p:extLst>
      <p:ext uri="{BB962C8B-B14F-4D97-AF65-F5344CB8AC3E}">
        <p14:creationId xmlns:p14="http://schemas.microsoft.com/office/powerpoint/2010/main" val="2435106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Orange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ingle Corner Rectangle 1">
            <a:extLst>
              <a:ext uri="{FF2B5EF4-FFF2-40B4-BE49-F238E27FC236}">
                <a16:creationId xmlns:a16="http://schemas.microsoft.com/office/drawing/2014/main" id="{E08551BA-3FAC-4A4C-B638-5EED0FA9003A}"/>
              </a:ext>
            </a:extLst>
          </p:cNvPr>
          <p:cNvSpPr/>
          <p:nvPr userDrawn="1"/>
        </p:nvSpPr>
        <p:spPr>
          <a:xfrm rot="16200000" flipV="1">
            <a:off x="292476" y="131108"/>
            <a:ext cx="4719919" cy="5304867"/>
          </a:xfrm>
          <a:prstGeom prst="round1Rect">
            <a:avLst>
              <a:gd name="adj" fmla="val 46193"/>
            </a:avLst>
          </a:prstGeom>
          <a:solidFill>
            <a:srgbClr val="8CCD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88"/>
          </a:p>
        </p:txBody>
      </p:sp>
    </p:spTree>
    <p:extLst>
      <p:ext uri="{BB962C8B-B14F-4D97-AF65-F5344CB8AC3E}">
        <p14:creationId xmlns:p14="http://schemas.microsoft.com/office/powerpoint/2010/main" val="3962237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Orange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ingle Corner Rectangle 1">
            <a:extLst>
              <a:ext uri="{FF2B5EF4-FFF2-40B4-BE49-F238E27FC236}">
                <a16:creationId xmlns:a16="http://schemas.microsoft.com/office/drawing/2014/main" id="{E08551BA-3FAC-4A4C-B638-5EED0FA9003A}"/>
              </a:ext>
            </a:extLst>
          </p:cNvPr>
          <p:cNvSpPr/>
          <p:nvPr userDrawn="1"/>
        </p:nvSpPr>
        <p:spPr>
          <a:xfrm rot="16200000" flipV="1">
            <a:off x="292476" y="131108"/>
            <a:ext cx="4719919" cy="5304867"/>
          </a:xfrm>
          <a:prstGeom prst="round1Rect">
            <a:avLst>
              <a:gd name="adj" fmla="val 46193"/>
            </a:avLst>
          </a:prstGeom>
          <a:solidFill>
            <a:srgbClr val="FFBA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88"/>
          </a:p>
        </p:txBody>
      </p:sp>
    </p:spTree>
    <p:extLst>
      <p:ext uri="{BB962C8B-B14F-4D97-AF65-F5344CB8AC3E}">
        <p14:creationId xmlns:p14="http://schemas.microsoft.com/office/powerpoint/2010/main" val="2799128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Orange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ingle Corner Rectangle 1">
            <a:extLst>
              <a:ext uri="{FF2B5EF4-FFF2-40B4-BE49-F238E27FC236}">
                <a16:creationId xmlns:a16="http://schemas.microsoft.com/office/drawing/2014/main" id="{E08551BA-3FAC-4A4C-B638-5EED0FA9003A}"/>
              </a:ext>
            </a:extLst>
          </p:cNvPr>
          <p:cNvSpPr/>
          <p:nvPr userDrawn="1"/>
        </p:nvSpPr>
        <p:spPr>
          <a:xfrm rot="16200000" flipV="1">
            <a:off x="292476" y="131108"/>
            <a:ext cx="4719919" cy="5304867"/>
          </a:xfrm>
          <a:prstGeom prst="round1Rect">
            <a:avLst>
              <a:gd name="adj" fmla="val 46193"/>
            </a:avLst>
          </a:prstGeom>
          <a:solidFill>
            <a:srgbClr val="00AD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88"/>
          </a:p>
        </p:txBody>
      </p:sp>
    </p:spTree>
    <p:extLst>
      <p:ext uri="{BB962C8B-B14F-4D97-AF65-F5344CB8AC3E}">
        <p14:creationId xmlns:p14="http://schemas.microsoft.com/office/powerpoint/2010/main" val="2986601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A3151DF-95B6-0540-8F4C-D00ABF670E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5659D0-BD0A-1442-BA86-D080B9BB6B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EFCB92-A017-444A-A906-466A6DCC48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72D3B-3E3E-8046-B24F-D2CCD93FCD7B}" type="datetimeFigureOut">
              <a:rPr lang="en-US" smtClean="0"/>
              <a:t>12/21/2020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D73156-4F53-C948-9E6E-F52F0DEF8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1A9B5E-1EEB-CB49-BAE0-BB2EEC896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7A4C4-14E9-474B-8EE1-0975C43F5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660369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Orange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ingle Corner Rectangle 1">
            <a:extLst>
              <a:ext uri="{FF2B5EF4-FFF2-40B4-BE49-F238E27FC236}">
                <a16:creationId xmlns:a16="http://schemas.microsoft.com/office/drawing/2014/main" id="{E08551BA-3FAC-4A4C-B638-5EED0FA9003A}"/>
              </a:ext>
            </a:extLst>
          </p:cNvPr>
          <p:cNvSpPr/>
          <p:nvPr userDrawn="1"/>
        </p:nvSpPr>
        <p:spPr>
          <a:xfrm rot="16200000" flipV="1">
            <a:off x="1657352" y="-13609"/>
            <a:ext cx="3499757" cy="6814460"/>
          </a:xfrm>
          <a:prstGeom prst="round1Rect">
            <a:avLst>
              <a:gd name="adj" fmla="val 46193"/>
            </a:avLst>
          </a:prstGeom>
          <a:solidFill>
            <a:srgbClr val="00AD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88"/>
          </a:p>
        </p:txBody>
      </p:sp>
    </p:spTree>
    <p:extLst>
      <p:ext uri="{BB962C8B-B14F-4D97-AF65-F5344CB8AC3E}">
        <p14:creationId xmlns:p14="http://schemas.microsoft.com/office/powerpoint/2010/main" val="2314088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>
  <p:cSld name="Title and Content">
    <p:spTree>
      <p:nvGrpSpPr>
        <p:cNvPr id="1" name="Shape 1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ingle Corner Rectangle 1">
            <a:extLst>
              <a:ext uri="{FF2B5EF4-FFF2-40B4-BE49-F238E27FC236}">
                <a16:creationId xmlns:a16="http://schemas.microsoft.com/office/drawing/2014/main" id="{1A505211-2578-F746-9BA0-3FDBA7E4E24A}"/>
              </a:ext>
            </a:extLst>
          </p:cNvPr>
          <p:cNvSpPr/>
          <p:nvPr userDrawn="1"/>
        </p:nvSpPr>
        <p:spPr>
          <a:xfrm rot="5400000">
            <a:off x="-661830" y="661830"/>
            <a:ext cx="4834956" cy="3511296"/>
          </a:xfrm>
          <a:prstGeom prst="round1Rect">
            <a:avLst>
              <a:gd name="adj" fmla="val 46193"/>
            </a:avLst>
          </a:prstGeom>
          <a:solidFill>
            <a:srgbClr val="0B72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2216D8-EB27-CF4C-9B8B-6864935D09F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567" y="250362"/>
            <a:ext cx="939690" cy="815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960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>
  <p:cSld name="1_Title and Content">
    <p:spTree>
      <p:nvGrpSpPr>
        <p:cNvPr id="1" name="Shape 1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ingle Corner Rectangle 1">
            <a:extLst>
              <a:ext uri="{FF2B5EF4-FFF2-40B4-BE49-F238E27FC236}">
                <a16:creationId xmlns:a16="http://schemas.microsoft.com/office/drawing/2014/main" id="{1A505211-2578-F746-9BA0-3FDBA7E4E24A}"/>
              </a:ext>
            </a:extLst>
          </p:cNvPr>
          <p:cNvSpPr/>
          <p:nvPr userDrawn="1"/>
        </p:nvSpPr>
        <p:spPr>
          <a:xfrm rot="5400000">
            <a:off x="-661830" y="661830"/>
            <a:ext cx="4834956" cy="3511296"/>
          </a:xfrm>
          <a:prstGeom prst="round1Rect">
            <a:avLst>
              <a:gd name="adj" fmla="val 46193"/>
            </a:avLst>
          </a:prstGeom>
          <a:solidFill>
            <a:srgbClr val="BF2A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2216D8-EB27-CF4C-9B8B-6864935D09F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567" y="250362"/>
            <a:ext cx="939690" cy="815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833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>
  <p:cSld name="1_Title and Content">
    <p:spTree>
      <p:nvGrpSpPr>
        <p:cNvPr id="1" name="Shape 1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ingle Corner Rectangle 1">
            <a:extLst>
              <a:ext uri="{FF2B5EF4-FFF2-40B4-BE49-F238E27FC236}">
                <a16:creationId xmlns:a16="http://schemas.microsoft.com/office/drawing/2014/main" id="{1A505211-2578-F746-9BA0-3FDBA7E4E24A}"/>
              </a:ext>
            </a:extLst>
          </p:cNvPr>
          <p:cNvSpPr/>
          <p:nvPr userDrawn="1"/>
        </p:nvSpPr>
        <p:spPr>
          <a:xfrm rot="5400000">
            <a:off x="-661830" y="661830"/>
            <a:ext cx="4834956" cy="3511296"/>
          </a:xfrm>
          <a:prstGeom prst="round1Rect">
            <a:avLst>
              <a:gd name="adj" fmla="val 46193"/>
            </a:avLst>
          </a:prstGeom>
          <a:solidFill>
            <a:srgbClr val="B24A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2216D8-EB27-CF4C-9B8B-6864935D09F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567" y="250362"/>
            <a:ext cx="939690" cy="815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442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40C55C8-46B6-7645-9D77-6149EF6D3F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95922" y="1521113"/>
            <a:ext cx="3789963" cy="1790700"/>
          </a:xfrm>
          <a:prstGeom prst="rect">
            <a:avLst/>
          </a:prstGeom>
        </p:spPr>
        <p:txBody>
          <a:bodyPr anchor="b"/>
          <a:lstStyle>
            <a:lvl1pPr algn="l">
              <a:defRPr sz="5400" b="1" i="0" baseline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539C606-6B78-E049-B1C5-BAD7DCBAAEA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95715" y="3311813"/>
            <a:ext cx="3790950" cy="12969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84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766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649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532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Sub-Title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6C7F10-DA4E-BE46-BF2A-3FB6B7CE588E}"/>
              </a:ext>
            </a:extLst>
          </p:cNvPr>
          <p:cNvSpPr txBox="1"/>
          <p:nvPr userDrawn="1"/>
        </p:nvSpPr>
        <p:spPr>
          <a:xfrm>
            <a:off x="118008" y="4806110"/>
            <a:ext cx="2116285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50">
                <a:solidFill>
                  <a:schemeClr val="tx1">
                    <a:lumMod val="75000"/>
                    <a:alpha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D2L Confidential   |   © 2019 D2L Corporation</a:t>
            </a:r>
          </a:p>
        </p:txBody>
      </p:sp>
    </p:spTree>
    <p:extLst>
      <p:ext uri="{BB962C8B-B14F-4D97-AF65-F5344CB8AC3E}">
        <p14:creationId xmlns:p14="http://schemas.microsoft.com/office/powerpoint/2010/main" val="2592580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lain">
  <p:cSld name="Plain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9"/>
          <p:cNvSpPr txBox="1">
            <a:spLocks noGrp="1"/>
          </p:cNvSpPr>
          <p:nvPr>
            <p:ph type="title"/>
          </p:nvPr>
        </p:nvSpPr>
        <p:spPr>
          <a:xfrm>
            <a:off x="244602" y="209836"/>
            <a:ext cx="7646670" cy="5399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4000"/>
              <a:buFont typeface="Arial"/>
              <a:buNone/>
              <a:defRPr sz="3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58991078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- Cinnabar">
  <p:cSld name="Content - Cinnabar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20" descr="https://assets.d2l.com/wp-content/uploads/2017/01/Daylight-K12-devices-solution.png"/>
          <p:cNvPicPr preferRelativeResize="0"/>
          <p:nvPr/>
        </p:nvPicPr>
        <p:blipFill rotWithShape="1">
          <a:blip r:embed="rId2">
            <a:alphaModFix/>
          </a:blip>
          <a:srcRect l="-1396" t="545" r="20006" b="-545"/>
          <a:stretch/>
        </p:blipFill>
        <p:spPr>
          <a:xfrm>
            <a:off x="3306652" y="484229"/>
            <a:ext cx="6119189" cy="4120946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20"/>
          <p:cNvPicPr preferRelativeResize="0"/>
          <p:nvPr/>
        </p:nvPicPr>
        <p:blipFill rotWithShape="1">
          <a:blip r:embed="rId3">
            <a:alphaModFix/>
          </a:blip>
          <a:srcRect l="3573" t="1" b="26775"/>
          <a:stretch/>
        </p:blipFill>
        <p:spPr>
          <a:xfrm>
            <a:off x="4640802" y="1146844"/>
            <a:ext cx="4257702" cy="2849813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20"/>
          <p:cNvSpPr/>
          <p:nvPr/>
        </p:nvSpPr>
        <p:spPr>
          <a:xfrm flipH="1">
            <a:off x="0" y="2653"/>
            <a:ext cx="5756571" cy="5142173"/>
          </a:xfrm>
          <a:custGeom>
            <a:avLst/>
            <a:gdLst/>
            <a:ahLst/>
            <a:cxnLst/>
            <a:rect l="l" t="t" r="r" b="b"/>
            <a:pathLst>
              <a:path w="7779149" h="6902245" extrusionOk="0">
                <a:moveTo>
                  <a:pt x="2684207" y="0"/>
                </a:moveTo>
                <a:lnTo>
                  <a:pt x="7779149" y="0"/>
                </a:lnTo>
                <a:cubicBezTo>
                  <a:pt x="7774233" y="2300748"/>
                  <a:pt x="7780156" y="4590731"/>
                  <a:pt x="7775240" y="6891479"/>
                </a:cubicBezTo>
                <a:lnTo>
                  <a:pt x="1312607" y="6902245"/>
                </a:lnTo>
                <a:lnTo>
                  <a:pt x="0" y="4572000"/>
                </a:lnTo>
                <a:lnTo>
                  <a:pt x="2684207" y="0"/>
                </a:lnTo>
                <a:close/>
              </a:path>
            </a:pathLst>
          </a:custGeom>
          <a:solidFill>
            <a:srgbClr val="FF6B70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565A5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20"/>
          <p:cNvSpPr/>
          <p:nvPr/>
        </p:nvSpPr>
        <p:spPr>
          <a:xfrm flipH="1">
            <a:off x="0" y="1327"/>
            <a:ext cx="5459792" cy="5142173"/>
          </a:xfrm>
          <a:custGeom>
            <a:avLst/>
            <a:gdLst/>
            <a:ahLst/>
            <a:cxnLst/>
            <a:rect l="l" t="t" r="r" b="b"/>
            <a:pathLst>
              <a:path w="7378097" h="6902245" extrusionOk="0">
                <a:moveTo>
                  <a:pt x="2684207" y="0"/>
                </a:moveTo>
                <a:lnTo>
                  <a:pt x="7378097" y="0"/>
                </a:lnTo>
                <a:cubicBezTo>
                  <a:pt x="7373181" y="2300748"/>
                  <a:pt x="7379103" y="4590732"/>
                  <a:pt x="7374187" y="6891480"/>
                </a:cubicBezTo>
                <a:lnTo>
                  <a:pt x="1312607" y="6902245"/>
                </a:lnTo>
                <a:lnTo>
                  <a:pt x="0" y="4572000"/>
                </a:lnTo>
                <a:lnTo>
                  <a:pt x="2684207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565A5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4" name="Google Shape;94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4612" y="484229"/>
            <a:ext cx="621000" cy="6210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20"/>
          <p:cNvSpPr txBox="1">
            <a:spLocks noGrp="1"/>
          </p:cNvSpPr>
          <p:nvPr>
            <p:ph type="title"/>
          </p:nvPr>
        </p:nvSpPr>
        <p:spPr>
          <a:xfrm>
            <a:off x="594613" y="1246766"/>
            <a:ext cx="2868389" cy="509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400"/>
              <a:buFont typeface="Arial"/>
              <a:buNone/>
              <a:defRPr sz="255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9pPr>
          </a:lstStyle>
          <a:p>
            <a:endParaRPr/>
          </a:p>
        </p:txBody>
      </p:sp>
      <p:sp>
        <p:nvSpPr>
          <p:cNvPr id="96" name="Google Shape;96;p20"/>
          <p:cNvSpPr txBox="1"/>
          <p:nvPr/>
        </p:nvSpPr>
        <p:spPr>
          <a:xfrm>
            <a:off x="164345" y="4806109"/>
            <a:ext cx="2066912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D2L Confidential   |   © 2019 D2L Corporation</a:t>
            </a:r>
            <a:endParaRPr sz="1050"/>
          </a:p>
        </p:txBody>
      </p:sp>
      <p:sp>
        <p:nvSpPr>
          <p:cNvPr id="97" name="Google Shape;97;p20"/>
          <p:cNvSpPr txBox="1">
            <a:spLocks noGrp="1"/>
          </p:cNvSpPr>
          <p:nvPr>
            <p:ph type="body" idx="1"/>
          </p:nvPr>
        </p:nvSpPr>
        <p:spPr>
          <a:xfrm>
            <a:off x="609675" y="1954590"/>
            <a:ext cx="3665791" cy="1354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2900" marR="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700" marR="0" lvl="2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15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  <a:defRPr sz="135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500" marR="0" lvl="4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  <a:defRPr sz="135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400" marR="0" lvl="5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83032735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eneral Content - Peridot">
  <p:cSld name="General Content - Peridot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1"/>
          <p:cNvSpPr txBox="1">
            <a:spLocks noGrp="1"/>
          </p:cNvSpPr>
          <p:nvPr>
            <p:ph type="title"/>
          </p:nvPr>
        </p:nvSpPr>
        <p:spPr>
          <a:xfrm>
            <a:off x="244602" y="209836"/>
            <a:ext cx="7646670" cy="5399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4000"/>
              <a:buFont typeface="Arial"/>
              <a:buNone/>
              <a:defRPr sz="3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9pPr>
          </a:lstStyle>
          <a:p>
            <a:endParaRPr/>
          </a:p>
        </p:txBody>
      </p:sp>
      <p:cxnSp>
        <p:nvCxnSpPr>
          <p:cNvPr id="100" name="Google Shape;100;p21"/>
          <p:cNvCxnSpPr/>
          <p:nvPr/>
        </p:nvCxnSpPr>
        <p:spPr>
          <a:xfrm>
            <a:off x="316150" y="747069"/>
            <a:ext cx="676532" cy="0"/>
          </a:xfrm>
          <a:prstGeom prst="straightConnector1">
            <a:avLst/>
          </a:prstGeom>
          <a:noFill/>
          <a:ln w="63500" cap="flat" cmpd="sng">
            <a:solidFill>
              <a:srgbClr val="8CCD5A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1" name="Google Shape;101;p21"/>
          <p:cNvSpPr txBox="1">
            <a:spLocks noGrp="1"/>
          </p:cNvSpPr>
          <p:nvPr>
            <p:ph type="body" idx="1"/>
          </p:nvPr>
        </p:nvSpPr>
        <p:spPr>
          <a:xfrm>
            <a:off x="244602" y="1078611"/>
            <a:ext cx="8597646" cy="35116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2900" marR="0" lvl="0" indent="-3048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Char char="•"/>
              <a:defRPr sz="21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2857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700" marR="0" lvl="2" indent="-2667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500" marR="0" lvl="4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400" marR="0" lvl="5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59060010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 Topics - V2">
  <p:cSld name="6 Topics - V2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2"/>
          <p:cNvSpPr/>
          <p:nvPr/>
        </p:nvSpPr>
        <p:spPr>
          <a:xfrm rot="5653296">
            <a:off x="-522112" y="81198"/>
            <a:ext cx="5745470" cy="5044145"/>
          </a:xfrm>
          <a:prstGeom prst="blockArc">
            <a:avLst>
              <a:gd name="adj1" fmla="val 11521304"/>
              <a:gd name="adj2" fmla="val 20844257"/>
              <a:gd name="adj3" fmla="val 791"/>
            </a:avLst>
          </a:prstGeom>
          <a:solidFill>
            <a:srgbClr val="D8D8D8"/>
          </a:solidFill>
          <a:ln w="12700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51431" tIns="25706" rIns="51431" bIns="25706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endParaRPr sz="105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22"/>
          <p:cNvSpPr txBox="1">
            <a:spLocks noGrp="1"/>
          </p:cNvSpPr>
          <p:nvPr>
            <p:ph type="body" idx="1"/>
          </p:nvPr>
        </p:nvSpPr>
        <p:spPr>
          <a:xfrm>
            <a:off x="4508790" y="244918"/>
            <a:ext cx="2981885" cy="324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342900" marR="0" lvl="0" indent="-17145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Arial"/>
              <a:buNone/>
              <a:defRPr sz="165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2857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700" marR="0" lvl="2" indent="-2667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500" marR="0" lvl="4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400" marR="0" lvl="5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105" name="Google Shape;105;p22"/>
          <p:cNvCxnSpPr/>
          <p:nvPr/>
        </p:nvCxnSpPr>
        <p:spPr>
          <a:xfrm>
            <a:off x="4564810" y="619416"/>
            <a:ext cx="537281" cy="0"/>
          </a:xfrm>
          <a:prstGeom prst="straightConnector1">
            <a:avLst/>
          </a:prstGeom>
          <a:noFill/>
          <a:ln w="63500" cap="flat" cmpd="sng">
            <a:solidFill>
              <a:srgbClr val="FF6B7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6" name="Google Shape;106;p22"/>
          <p:cNvSpPr txBox="1">
            <a:spLocks noGrp="1"/>
          </p:cNvSpPr>
          <p:nvPr>
            <p:ph type="title"/>
          </p:nvPr>
        </p:nvSpPr>
        <p:spPr>
          <a:xfrm>
            <a:off x="985823" y="2016133"/>
            <a:ext cx="2241425" cy="880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4000"/>
              <a:buFont typeface="Arial"/>
              <a:buNone/>
              <a:defRPr sz="3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9pPr>
          </a:lstStyle>
          <a:p>
            <a:endParaRPr/>
          </a:p>
        </p:txBody>
      </p:sp>
      <p:sp>
        <p:nvSpPr>
          <p:cNvPr id="107" name="Google Shape;107;p22"/>
          <p:cNvSpPr txBox="1">
            <a:spLocks noGrp="1"/>
          </p:cNvSpPr>
          <p:nvPr>
            <p:ph type="body" idx="2"/>
          </p:nvPr>
        </p:nvSpPr>
        <p:spPr>
          <a:xfrm>
            <a:off x="4508790" y="4389974"/>
            <a:ext cx="2981885" cy="324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342900" marR="0" lvl="0" indent="-17145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Arial"/>
              <a:buNone/>
              <a:defRPr sz="165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2857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700" marR="0" lvl="2" indent="-2667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500" marR="0" lvl="4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400" marR="0" lvl="5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108" name="Google Shape;108;p22"/>
          <p:cNvCxnSpPr/>
          <p:nvPr/>
        </p:nvCxnSpPr>
        <p:spPr>
          <a:xfrm>
            <a:off x="4564810" y="4764472"/>
            <a:ext cx="537281" cy="0"/>
          </a:xfrm>
          <a:prstGeom prst="straightConnector1">
            <a:avLst/>
          </a:prstGeom>
          <a:noFill/>
          <a:ln w="63500" cap="flat" cmpd="sng">
            <a:solidFill>
              <a:srgbClr val="29A6F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9" name="Google Shape;109;p22"/>
          <p:cNvSpPr txBox="1">
            <a:spLocks noGrp="1"/>
          </p:cNvSpPr>
          <p:nvPr>
            <p:ph type="body" idx="3"/>
          </p:nvPr>
        </p:nvSpPr>
        <p:spPr>
          <a:xfrm>
            <a:off x="5018886" y="3663833"/>
            <a:ext cx="2981885" cy="324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342900" marR="0" lvl="0" indent="-17145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Arial"/>
              <a:buNone/>
              <a:defRPr sz="165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2857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700" marR="0" lvl="2" indent="-2667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500" marR="0" lvl="4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400" marR="0" lvl="5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110" name="Google Shape;110;p22"/>
          <p:cNvCxnSpPr/>
          <p:nvPr/>
        </p:nvCxnSpPr>
        <p:spPr>
          <a:xfrm>
            <a:off x="5074906" y="4038331"/>
            <a:ext cx="537281" cy="0"/>
          </a:xfrm>
          <a:prstGeom prst="straightConnector1">
            <a:avLst/>
          </a:prstGeom>
          <a:noFill/>
          <a:ln w="63500" cap="flat" cmpd="sng">
            <a:solidFill>
              <a:srgbClr val="FFBA5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1" name="Google Shape;111;p22"/>
          <p:cNvSpPr txBox="1">
            <a:spLocks noGrp="1"/>
          </p:cNvSpPr>
          <p:nvPr>
            <p:ph type="body" idx="4"/>
          </p:nvPr>
        </p:nvSpPr>
        <p:spPr>
          <a:xfrm>
            <a:off x="5018886" y="981145"/>
            <a:ext cx="2981885" cy="324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342900" marR="0" lvl="0" indent="-17145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Arial"/>
              <a:buNone/>
              <a:defRPr sz="165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2857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700" marR="0" lvl="2" indent="-2667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500" marR="0" lvl="4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400" marR="0" lvl="5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112" name="Google Shape;112;p22"/>
          <p:cNvCxnSpPr/>
          <p:nvPr/>
        </p:nvCxnSpPr>
        <p:spPr>
          <a:xfrm>
            <a:off x="5074906" y="1355643"/>
            <a:ext cx="537281" cy="0"/>
          </a:xfrm>
          <a:prstGeom prst="straightConnector1">
            <a:avLst/>
          </a:prstGeom>
          <a:noFill/>
          <a:ln w="63500" cap="flat" cmpd="sng">
            <a:solidFill>
              <a:srgbClr val="AFA1F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3" name="Google Shape;113;p22"/>
          <p:cNvSpPr txBox="1">
            <a:spLocks noGrp="1"/>
          </p:cNvSpPr>
          <p:nvPr>
            <p:ph type="body" idx="5"/>
          </p:nvPr>
        </p:nvSpPr>
        <p:spPr>
          <a:xfrm>
            <a:off x="5277441" y="2756156"/>
            <a:ext cx="2981885" cy="324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342900" marR="0" lvl="0" indent="-17145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Arial"/>
              <a:buNone/>
              <a:defRPr sz="165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2857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700" marR="0" lvl="2" indent="-2667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500" marR="0" lvl="4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400" marR="0" lvl="5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114" name="Google Shape;114;p22"/>
          <p:cNvCxnSpPr/>
          <p:nvPr/>
        </p:nvCxnSpPr>
        <p:spPr>
          <a:xfrm>
            <a:off x="5333461" y="3130655"/>
            <a:ext cx="537281" cy="0"/>
          </a:xfrm>
          <a:prstGeom prst="straightConnector1">
            <a:avLst/>
          </a:prstGeom>
          <a:noFill/>
          <a:ln w="63500" cap="flat" cmpd="sng">
            <a:solidFill>
              <a:srgbClr val="EA82F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5" name="Google Shape;115;p22"/>
          <p:cNvSpPr txBox="1">
            <a:spLocks noGrp="1"/>
          </p:cNvSpPr>
          <p:nvPr>
            <p:ph type="body" idx="6"/>
          </p:nvPr>
        </p:nvSpPr>
        <p:spPr>
          <a:xfrm>
            <a:off x="5277441" y="1858565"/>
            <a:ext cx="2981885" cy="324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342900" marR="0" lvl="0" indent="-17145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Arial"/>
              <a:buNone/>
              <a:defRPr sz="165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2857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700" marR="0" lvl="2" indent="-2667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500" marR="0" lvl="4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400" marR="0" lvl="5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116" name="Google Shape;116;p22"/>
          <p:cNvCxnSpPr/>
          <p:nvPr/>
        </p:nvCxnSpPr>
        <p:spPr>
          <a:xfrm>
            <a:off x="5333461" y="2233064"/>
            <a:ext cx="537281" cy="0"/>
          </a:xfrm>
          <a:prstGeom prst="straightConnector1">
            <a:avLst/>
          </a:prstGeom>
          <a:noFill/>
          <a:ln w="63500" cap="flat" cmpd="sng">
            <a:solidFill>
              <a:srgbClr val="8CCD5A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2058973207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eneral Content - Amethyst">
  <p:cSld name="General Content - Amethyst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3"/>
          <p:cNvSpPr txBox="1">
            <a:spLocks noGrp="1"/>
          </p:cNvSpPr>
          <p:nvPr>
            <p:ph type="title"/>
          </p:nvPr>
        </p:nvSpPr>
        <p:spPr>
          <a:xfrm>
            <a:off x="244602" y="209836"/>
            <a:ext cx="7646670" cy="5399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4000"/>
              <a:buFont typeface="Arial"/>
              <a:buNone/>
              <a:defRPr sz="3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9pPr>
          </a:lstStyle>
          <a:p>
            <a:endParaRPr/>
          </a:p>
        </p:txBody>
      </p:sp>
      <p:cxnSp>
        <p:nvCxnSpPr>
          <p:cNvPr id="119" name="Google Shape;119;p23"/>
          <p:cNvCxnSpPr/>
          <p:nvPr/>
        </p:nvCxnSpPr>
        <p:spPr>
          <a:xfrm>
            <a:off x="316150" y="747069"/>
            <a:ext cx="676532" cy="0"/>
          </a:xfrm>
          <a:prstGeom prst="straightConnector1">
            <a:avLst/>
          </a:prstGeom>
          <a:noFill/>
          <a:ln w="63500" cap="flat" cmpd="sng">
            <a:solidFill>
              <a:srgbClr val="AFA1F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20" name="Google Shape;120;p23"/>
          <p:cNvSpPr txBox="1">
            <a:spLocks noGrp="1"/>
          </p:cNvSpPr>
          <p:nvPr>
            <p:ph type="body" idx="1"/>
          </p:nvPr>
        </p:nvSpPr>
        <p:spPr>
          <a:xfrm>
            <a:off x="244602" y="1078611"/>
            <a:ext cx="8597646" cy="35116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2900" marR="0" lvl="0" indent="-3048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Char char="•"/>
              <a:defRPr sz="21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2857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700" marR="0" lvl="2" indent="-2667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500" marR="0" lvl="4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400" marR="0" lvl="5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308302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0CA5B70-3DB0-0B47-BB38-8F3694CB53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25430"/>
          <a:stretch/>
        </p:blipFill>
        <p:spPr>
          <a:xfrm flipH="1">
            <a:off x="-1" y="0"/>
            <a:ext cx="5859118" cy="515032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BC81859-B192-A346-B351-2ABF40BBBEC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2" cy="515032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EE211BA-63AC-F249-BE8E-48EAF4AEA345}"/>
              </a:ext>
            </a:extLst>
          </p:cNvPr>
          <p:cNvSpPr txBox="1"/>
          <p:nvPr userDrawn="1"/>
        </p:nvSpPr>
        <p:spPr>
          <a:xfrm>
            <a:off x="118007" y="4806109"/>
            <a:ext cx="2116285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50">
                <a:solidFill>
                  <a:schemeClr val="bg1">
                    <a:alpha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D2L Confidential   |   © 2019 D2L Corporation</a:t>
            </a:r>
          </a:p>
        </p:txBody>
      </p:sp>
      <p:sp>
        <p:nvSpPr>
          <p:cNvPr id="11" name="Title 5">
            <a:extLst>
              <a:ext uri="{FF2B5EF4-FFF2-40B4-BE49-F238E27FC236}">
                <a16:creationId xmlns:a16="http://schemas.microsoft.com/office/drawing/2014/main" id="{6E574F06-AC48-A84C-836F-E9B98475AF25}"/>
              </a:ext>
            </a:extLst>
          </p:cNvPr>
          <p:cNvSpPr txBox="1">
            <a:spLocks/>
          </p:cNvSpPr>
          <p:nvPr userDrawn="1"/>
        </p:nvSpPr>
        <p:spPr>
          <a:xfrm>
            <a:off x="3465095" y="2923674"/>
            <a:ext cx="5186360" cy="68137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 baseline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algn="r"/>
            <a:r>
              <a:rPr lang="en-US" sz="3300" b="0">
                <a:solidFill>
                  <a:srgbClr val="565A5C"/>
                </a:solidFill>
                <a:latin typeface="+mj-lt"/>
              </a:rPr>
              <a:t>Implementation Services</a:t>
            </a:r>
          </a:p>
        </p:txBody>
      </p:sp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4EE20934-13F9-BB44-A380-B94203CB4712}"/>
              </a:ext>
            </a:extLst>
          </p:cNvPr>
          <p:cNvSpPr txBox="1">
            <a:spLocks/>
          </p:cNvSpPr>
          <p:nvPr userDrawn="1"/>
        </p:nvSpPr>
        <p:spPr>
          <a:xfrm>
            <a:off x="4860505" y="3883260"/>
            <a:ext cx="3790950" cy="402571"/>
          </a:xfrm>
          <a:prstGeom prst="rect">
            <a:avLst/>
          </a:prstGeom>
        </p:spPr>
        <p:txBody>
          <a:bodyPr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Prepare. Configure. Launch.</a:t>
            </a:r>
          </a:p>
          <a:p>
            <a:pPr marL="0" indent="0" algn="r">
              <a:buNone/>
            </a:pPr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E885B4D-B6AF-144A-B4E2-11C413366D04}"/>
              </a:ext>
            </a:extLst>
          </p:cNvPr>
          <p:cNvSpPr/>
          <p:nvPr userDrawn="1"/>
        </p:nvSpPr>
        <p:spPr>
          <a:xfrm>
            <a:off x="7265577" y="3654038"/>
            <a:ext cx="1291955" cy="69627"/>
          </a:xfrm>
          <a:prstGeom prst="rect">
            <a:avLst/>
          </a:prstGeom>
          <a:solidFill>
            <a:srgbClr val="AEA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0353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- Peridot">
  <p:cSld name="Content - Peridot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216435" y="0"/>
            <a:ext cx="592756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4"/>
          <p:cNvSpPr/>
          <p:nvPr/>
        </p:nvSpPr>
        <p:spPr>
          <a:xfrm flipH="1">
            <a:off x="0" y="2653"/>
            <a:ext cx="5756571" cy="5142173"/>
          </a:xfrm>
          <a:custGeom>
            <a:avLst/>
            <a:gdLst/>
            <a:ahLst/>
            <a:cxnLst/>
            <a:rect l="l" t="t" r="r" b="b"/>
            <a:pathLst>
              <a:path w="7779149" h="6902245" extrusionOk="0">
                <a:moveTo>
                  <a:pt x="2684207" y="0"/>
                </a:moveTo>
                <a:lnTo>
                  <a:pt x="7779149" y="0"/>
                </a:lnTo>
                <a:cubicBezTo>
                  <a:pt x="7774233" y="2300748"/>
                  <a:pt x="7780156" y="4590731"/>
                  <a:pt x="7775240" y="6891479"/>
                </a:cubicBezTo>
                <a:lnTo>
                  <a:pt x="1312607" y="6902245"/>
                </a:lnTo>
                <a:lnTo>
                  <a:pt x="0" y="4572000"/>
                </a:lnTo>
                <a:lnTo>
                  <a:pt x="2684207" y="0"/>
                </a:lnTo>
                <a:close/>
              </a:path>
            </a:pathLst>
          </a:custGeom>
          <a:solidFill>
            <a:srgbClr val="8CCD5A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565A5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24"/>
          <p:cNvSpPr/>
          <p:nvPr/>
        </p:nvSpPr>
        <p:spPr>
          <a:xfrm flipH="1">
            <a:off x="0" y="1327"/>
            <a:ext cx="5459792" cy="5142173"/>
          </a:xfrm>
          <a:custGeom>
            <a:avLst/>
            <a:gdLst/>
            <a:ahLst/>
            <a:cxnLst/>
            <a:rect l="l" t="t" r="r" b="b"/>
            <a:pathLst>
              <a:path w="7378097" h="6902245" extrusionOk="0">
                <a:moveTo>
                  <a:pt x="2684207" y="0"/>
                </a:moveTo>
                <a:lnTo>
                  <a:pt x="7378097" y="0"/>
                </a:lnTo>
                <a:cubicBezTo>
                  <a:pt x="7373181" y="2300748"/>
                  <a:pt x="7379103" y="4590732"/>
                  <a:pt x="7374187" y="6891480"/>
                </a:cubicBezTo>
                <a:lnTo>
                  <a:pt x="1312607" y="6902245"/>
                </a:lnTo>
                <a:lnTo>
                  <a:pt x="0" y="4572000"/>
                </a:lnTo>
                <a:lnTo>
                  <a:pt x="2684207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565A5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5" name="Google Shape;125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4612" y="484229"/>
            <a:ext cx="621000" cy="621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4"/>
          <p:cNvSpPr txBox="1">
            <a:spLocks noGrp="1"/>
          </p:cNvSpPr>
          <p:nvPr>
            <p:ph type="title"/>
          </p:nvPr>
        </p:nvSpPr>
        <p:spPr>
          <a:xfrm>
            <a:off x="594613" y="1246766"/>
            <a:ext cx="2868389" cy="509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400"/>
              <a:buFont typeface="Arial"/>
              <a:buNone/>
              <a:defRPr sz="255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9pPr>
          </a:lstStyle>
          <a:p>
            <a:endParaRPr/>
          </a:p>
        </p:txBody>
      </p:sp>
      <p:sp>
        <p:nvSpPr>
          <p:cNvPr id="127" name="Google Shape;127;p24"/>
          <p:cNvSpPr txBox="1"/>
          <p:nvPr/>
        </p:nvSpPr>
        <p:spPr>
          <a:xfrm>
            <a:off x="164345" y="4806109"/>
            <a:ext cx="2066912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D2L Confidential   |   © 2019 D2L Corporation</a:t>
            </a:r>
            <a:endParaRPr sz="1050"/>
          </a:p>
        </p:txBody>
      </p:sp>
      <p:sp>
        <p:nvSpPr>
          <p:cNvPr id="128" name="Google Shape;128;p24"/>
          <p:cNvSpPr txBox="1">
            <a:spLocks noGrp="1"/>
          </p:cNvSpPr>
          <p:nvPr>
            <p:ph type="body" idx="1"/>
          </p:nvPr>
        </p:nvSpPr>
        <p:spPr>
          <a:xfrm>
            <a:off x="609675" y="1954590"/>
            <a:ext cx="3665791" cy="1354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2900" marR="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700" marR="0" lvl="2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15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  <a:defRPr sz="135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500" marR="0" lvl="4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  <a:defRPr sz="135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400" marR="0" lvl="5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29" name="Google Shape;129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15312" y="0"/>
            <a:ext cx="928688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64612831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creenshot - Amethyst">
  <p:cSld name="Screenshot - Amethyst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5"/>
          <p:cNvSpPr txBox="1">
            <a:spLocks noGrp="1"/>
          </p:cNvSpPr>
          <p:nvPr>
            <p:ph type="title"/>
          </p:nvPr>
        </p:nvSpPr>
        <p:spPr>
          <a:xfrm>
            <a:off x="594612" y="1099752"/>
            <a:ext cx="2340612" cy="3525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000"/>
              <a:buFont typeface="Arial"/>
              <a:buNone/>
              <a:defRPr sz="225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9pPr>
          </a:lstStyle>
          <a:p>
            <a:endParaRPr/>
          </a:p>
        </p:txBody>
      </p:sp>
      <p:cxnSp>
        <p:nvCxnSpPr>
          <p:cNvPr id="132" name="Google Shape;132;p25"/>
          <p:cNvCxnSpPr/>
          <p:nvPr/>
        </p:nvCxnSpPr>
        <p:spPr>
          <a:xfrm>
            <a:off x="0" y="1623158"/>
            <a:ext cx="2953512" cy="0"/>
          </a:xfrm>
          <a:prstGeom prst="straightConnector1">
            <a:avLst/>
          </a:prstGeom>
          <a:noFill/>
          <a:ln w="63500" cap="flat" cmpd="sng">
            <a:solidFill>
              <a:srgbClr val="AFA1F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33" name="Google Shape;133;p25"/>
          <p:cNvSpPr txBox="1">
            <a:spLocks noGrp="1"/>
          </p:cNvSpPr>
          <p:nvPr>
            <p:ph type="body" idx="1"/>
          </p:nvPr>
        </p:nvSpPr>
        <p:spPr>
          <a:xfrm>
            <a:off x="612900" y="1821436"/>
            <a:ext cx="2340612" cy="2320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290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  <a:defRPr sz="135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2857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700" marR="0" lvl="2" indent="-2667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500" marR="0" lvl="4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400" marR="0" lvl="5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16201822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er Quote - Image">
  <p:cSld name="Customer Quote - Image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26" descr="A small child sitting on a bed&#10;&#10;Description generated with high confidenc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1"/>
            <a:ext cx="684671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6"/>
          <p:cNvSpPr/>
          <p:nvPr/>
        </p:nvSpPr>
        <p:spPr>
          <a:xfrm rot="10800000" flipH="1">
            <a:off x="3074961" y="1"/>
            <a:ext cx="6069039" cy="5156688"/>
          </a:xfrm>
          <a:custGeom>
            <a:avLst/>
            <a:gdLst/>
            <a:ahLst/>
            <a:cxnLst/>
            <a:rect l="l" t="t" r="r" b="b"/>
            <a:pathLst>
              <a:path w="8288594" h="6902245" extrusionOk="0">
                <a:moveTo>
                  <a:pt x="2684207" y="0"/>
                </a:moveTo>
                <a:lnTo>
                  <a:pt x="8288594" y="0"/>
                </a:lnTo>
                <a:cubicBezTo>
                  <a:pt x="8283678" y="2300748"/>
                  <a:pt x="8278761" y="4601497"/>
                  <a:pt x="8273845" y="6902245"/>
                </a:cubicBezTo>
                <a:lnTo>
                  <a:pt x="1312607" y="6902245"/>
                </a:lnTo>
                <a:lnTo>
                  <a:pt x="0" y="4572000"/>
                </a:lnTo>
                <a:lnTo>
                  <a:pt x="2684207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7" name="Google Shape;137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15311" y="0"/>
            <a:ext cx="92868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6"/>
          <p:cNvSpPr txBox="1"/>
          <p:nvPr/>
        </p:nvSpPr>
        <p:spPr>
          <a:xfrm>
            <a:off x="164345" y="4806109"/>
            <a:ext cx="2066912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D2L Confidential   |   © 2019 D2L Corporation</a:t>
            </a:r>
            <a:endParaRPr sz="1050"/>
          </a:p>
        </p:txBody>
      </p:sp>
      <p:sp>
        <p:nvSpPr>
          <p:cNvPr id="139" name="Google Shape;139;p26"/>
          <p:cNvSpPr txBox="1">
            <a:spLocks noGrp="1"/>
          </p:cNvSpPr>
          <p:nvPr>
            <p:ph type="body" idx="1"/>
          </p:nvPr>
        </p:nvSpPr>
        <p:spPr>
          <a:xfrm>
            <a:off x="4894007" y="1336424"/>
            <a:ext cx="3321302" cy="1376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290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5A5C"/>
              </a:buClr>
              <a:buSzPts val="2000"/>
              <a:buFont typeface="Arial"/>
              <a:buNone/>
              <a:defRPr sz="1500" b="0" i="0" u="none" strike="noStrike" cap="none">
                <a:solidFill>
                  <a:srgbClr val="565A5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2857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700" marR="0" lvl="2" indent="-2667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500" marR="0" lvl="4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400" marR="0" lvl="5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0" name="Google Shape;140;p26"/>
          <p:cNvSpPr txBox="1">
            <a:spLocks noGrp="1"/>
          </p:cNvSpPr>
          <p:nvPr>
            <p:ph type="body" idx="2"/>
          </p:nvPr>
        </p:nvSpPr>
        <p:spPr>
          <a:xfrm>
            <a:off x="4894006" y="2712945"/>
            <a:ext cx="3321302" cy="793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2900" marR="0" lvl="0" indent="-17145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5A5C"/>
              </a:buClr>
              <a:buSzPts val="1600"/>
              <a:buFont typeface="Arial"/>
              <a:buNone/>
              <a:defRPr sz="1200" b="0" i="1" u="none" strike="noStrike" cap="none">
                <a:solidFill>
                  <a:srgbClr val="565A5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2857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700" marR="0" lvl="2" indent="-2667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500" marR="0" lvl="4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400" marR="0" lvl="5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1" name="Google Shape;141;p26"/>
          <p:cNvSpPr>
            <a:spLocks noGrp="1"/>
          </p:cNvSpPr>
          <p:nvPr>
            <p:ph type="pic" idx="3"/>
          </p:nvPr>
        </p:nvSpPr>
        <p:spPr>
          <a:xfrm>
            <a:off x="6767512" y="3519487"/>
            <a:ext cx="1447800" cy="757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A5A5A5"/>
              </a:buClr>
              <a:buSzPts val="1800"/>
              <a:buFont typeface="Arial"/>
              <a:buNone/>
              <a:defRPr sz="1350" b="0" i="1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90331214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7"/>
          <p:cNvSpPr txBox="1"/>
          <p:nvPr/>
        </p:nvSpPr>
        <p:spPr>
          <a:xfrm>
            <a:off x="299812" y="4687576"/>
            <a:ext cx="2066912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D2L Confidential   |   © 2019 D2L Corporation</a:t>
            </a:r>
            <a:endParaRPr sz="1050"/>
          </a:p>
        </p:txBody>
      </p:sp>
    </p:spTree>
    <p:extLst>
      <p:ext uri="{BB962C8B-B14F-4D97-AF65-F5344CB8AC3E}">
        <p14:creationId xmlns:p14="http://schemas.microsoft.com/office/powerpoint/2010/main" val="2352635592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 Topics - V2">
  <p:cSld name="5 Topics - V2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8"/>
          <p:cNvSpPr/>
          <p:nvPr/>
        </p:nvSpPr>
        <p:spPr>
          <a:xfrm rot="5653296">
            <a:off x="-522112" y="81198"/>
            <a:ext cx="5745470" cy="5044145"/>
          </a:xfrm>
          <a:prstGeom prst="blockArc">
            <a:avLst>
              <a:gd name="adj1" fmla="val 11521304"/>
              <a:gd name="adj2" fmla="val 20844257"/>
              <a:gd name="adj3" fmla="val 791"/>
            </a:avLst>
          </a:prstGeom>
          <a:solidFill>
            <a:srgbClr val="D8D8D8"/>
          </a:solidFill>
          <a:ln w="12700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51431" tIns="25706" rIns="51431" bIns="25706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endParaRPr sz="105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28"/>
          <p:cNvSpPr txBox="1">
            <a:spLocks noGrp="1"/>
          </p:cNvSpPr>
          <p:nvPr>
            <p:ph type="body" idx="1"/>
          </p:nvPr>
        </p:nvSpPr>
        <p:spPr>
          <a:xfrm>
            <a:off x="4661137" y="363899"/>
            <a:ext cx="2981885" cy="324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342900" marR="0" lvl="0" indent="-17145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Arial"/>
              <a:buNone/>
              <a:defRPr sz="165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2857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700" marR="0" lvl="2" indent="-2667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500" marR="0" lvl="4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400" marR="0" lvl="5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147" name="Google Shape;147;p28"/>
          <p:cNvCxnSpPr/>
          <p:nvPr/>
        </p:nvCxnSpPr>
        <p:spPr>
          <a:xfrm>
            <a:off x="4717158" y="738397"/>
            <a:ext cx="537281" cy="0"/>
          </a:xfrm>
          <a:prstGeom prst="straightConnector1">
            <a:avLst/>
          </a:prstGeom>
          <a:noFill/>
          <a:ln w="63500" cap="flat" cmpd="sng">
            <a:solidFill>
              <a:srgbClr val="FF6B7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48" name="Google Shape;148;p28"/>
          <p:cNvSpPr txBox="1">
            <a:spLocks noGrp="1"/>
          </p:cNvSpPr>
          <p:nvPr>
            <p:ph type="body" idx="2"/>
          </p:nvPr>
        </p:nvSpPr>
        <p:spPr>
          <a:xfrm>
            <a:off x="4661137" y="4280579"/>
            <a:ext cx="2981885" cy="324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342900" marR="0" lvl="0" indent="-17145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Arial"/>
              <a:buNone/>
              <a:defRPr sz="165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2857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700" marR="0" lvl="2" indent="-2667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500" marR="0" lvl="4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400" marR="0" lvl="5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149" name="Google Shape;149;p28"/>
          <p:cNvCxnSpPr/>
          <p:nvPr/>
        </p:nvCxnSpPr>
        <p:spPr>
          <a:xfrm>
            <a:off x="4717158" y="4655077"/>
            <a:ext cx="537281" cy="0"/>
          </a:xfrm>
          <a:prstGeom prst="straightConnector1">
            <a:avLst/>
          </a:prstGeom>
          <a:noFill/>
          <a:ln w="6350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50" name="Google Shape;150;p28"/>
          <p:cNvSpPr txBox="1">
            <a:spLocks noGrp="1"/>
          </p:cNvSpPr>
          <p:nvPr>
            <p:ph type="body" idx="3"/>
          </p:nvPr>
        </p:nvSpPr>
        <p:spPr>
          <a:xfrm>
            <a:off x="5212310" y="3381419"/>
            <a:ext cx="2981885" cy="324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342900" marR="0" lvl="0" indent="-17145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Arial"/>
              <a:buNone/>
              <a:defRPr sz="165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2857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700" marR="0" lvl="2" indent="-2667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500" marR="0" lvl="4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400" marR="0" lvl="5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151" name="Google Shape;151;p28"/>
          <p:cNvCxnSpPr/>
          <p:nvPr/>
        </p:nvCxnSpPr>
        <p:spPr>
          <a:xfrm>
            <a:off x="5268331" y="3755917"/>
            <a:ext cx="537281" cy="0"/>
          </a:xfrm>
          <a:prstGeom prst="straightConnector1">
            <a:avLst/>
          </a:prstGeom>
          <a:noFill/>
          <a:ln w="63500" cap="flat" cmpd="sng">
            <a:solidFill>
              <a:srgbClr val="FFBA5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52" name="Google Shape;152;p28"/>
          <p:cNvSpPr txBox="1">
            <a:spLocks noGrp="1"/>
          </p:cNvSpPr>
          <p:nvPr>
            <p:ph type="body" idx="4"/>
          </p:nvPr>
        </p:nvSpPr>
        <p:spPr>
          <a:xfrm>
            <a:off x="5212310" y="1270679"/>
            <a:ext cx="2981885" cy="324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342900" marR="0" lvl="0" indent="-17145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Arial"/>
              <a:buNone/>
              <a:defRPr sz="165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2857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700" marR="0" lvl="2" indent="-2667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500" marR="0" lvl="4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400" marR="0" lvl="5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153" name="Google Shape;153;p28"/>
          <p:cNvCxnSpPr/>
          <p:nvPr/>
        </p:nvCxnSpPr>
        <p:spPr>
          <a:xfrm>
            <a:off x="5268331" y="1645177"/>
            <a:ext cx="537281" cy="0"/>
          </a:xfrm>
          <a:prstGeom prst="straightConnector1">
            <a:avLst/>
          </a:prstGeom>
          <a:noFill/>
          <a:ln w="63500" cap="flat" cmpd="sng">
            <a:solidFill>
              <a:srgbClr val="AFA1F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54" name="Google Shape;154;p28"/>
          <p:cNvSpPr txBox="1">
            <a:spLocks noGrp="1"/>
          </p:cNvSpPr>
          <p:nvPr>
            <p:ph type="body" idx="5"/>
          </p:nvPr>
        </p:nvSpPr>
        <p:spPr>
          <a:xfrm>
            <a:off x="5402043" y="2329859"/>
            <a:ext cx="2981885" cy="324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342900" marR="0" lvl="0" indent="-17145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Arial"/>
              <a:buNone/>
              <a:defRPr sz="165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2857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700" marR="0" lvl="2" indent="-2667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500" marR="0" lvl="4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400" marR="0" lvl="5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155" name="Google Shape;155;p28"/>
          <p:cNvCxnSpPr/>
          <p:nvPr/>
        </p:nvCxnSpPr>
        <p:spPr>
          <a:xfrm>
            <a:off x="5458063" y="2704357"/>
            <a:ext cx="537281" cy="0"/>
          </a:xfrm>
          <a:prstGeom prst="straightConnector1">
            <a:avLst/>
          </a:prstGeom>
          <a:noFill/>
          <a:ln w="63500" cap="flat" cmpd="sng">
            <a:solidFill>
              <a:srgbClr val="8CCD5A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56" name="Google Shape;156;p28"/>
          <p:cNvSpPr txBox="1">
            <a:spLocks noGrp="1"/>
          </p:cNvSpPr>
          <p:nvPr>
            <p:ph type="title"/>
          </p:nvPr>
        </p:nvSpPr>
        <p:spPr>
          <a:xfrm>
            <a:off x="985823" y="2016133"/>
            <a:ext cx="2241425" cy="880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4000"/>
              <a:buFont typeface="Arial"/>
              <a:buNone/>
              <a:defRPr sz="3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84500186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">
  <p:cSld name="Title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738956" y="0"/>
            <a:ext cx="6405044" cy="5156688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29"/>
          <p:cNvSpPr/>
          <p:nvPr/>
        </p:nvSpPr>
        <p:spPr>
          <a:xfrm flipH="1">
            <a:off x="0" y="0"/>
            <a:ext cx="6069039" cy="5156688"/>
          </a:xfrm>
          <a:custGeom>
            <a:avLst/>
            <a:gdLst/>
            <a:ahLst/>
            <a:cxnLst/>
            <a:rect l="l" t="t" r="r" b="b"/>
            <a:pathLst>
              <a:path w="8288594" h="6902245" extrusionOk="0">
                <a:moveTo>
                  <a:pt x="2684207" y="0"/>
                </a:moveTo>
                <a:lnTo>
                  <a:pt x="8288594" y="0"/>
                </a:lnTo>
                <a:cubicBezTo>
                  <a:pt x="8283678" y="2300748"/>
                  <a:pt x="8278761" y="4601497"/>
                  <a:pt x="8273845" y="6902245"/>
                </a:cubicBezTo>
                <a:lnTo>
                  <a:pt x="1312607" y="6902245"/>
                </a:lnTo>
                <a:lnTo>
                  <a:pt x="0" y="4572000"/>
                </a:lnTo>
                <a:lnTo>
                  <a:pt x="2684207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0" name="Google Shape;160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15312" y="0"/>
            <a:ext cx="92868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9"/>
          <p:cNvSpPr txBox="1">
            <a:spLocks noGrp="1"/>
          </p:cNvSpPr>
          <p:nvPr>
            <p:ph type="title"/>
          </p:nvPr>
        </p:nvSpPr>
        <p:spPr>
          <a:xfrm>
            <a:off x="958392" y="2650524"/>
            <a:ext cx="3856853" cy="694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65A5C"/>
              </a:buClr>
              <a:buSzPts val="4000"/>
              <a:buFont typeface="Arial"/>
              <a:buNone/>
              <a:defRPr sz="3000" b="0" i="0" u="none" strike="noStrike" cap="none">
                <a:solidFill>
                  <a:srgbClr val="565A5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9pPr>
          </a:lstStyle>
          <a:p>
            <a:endParaRPr/>
          </a:p>
        </p:txBody>
      </p:sp>
      <p:sp>
        <p:nvSpPr>
          <p:cNvPr id="162" name="Google Shape;162;p29"/>
          <p:cNvSpPr txBox="1">
            <a:spLocks noGrp="1"/>
          </p:cNvSpPr>
          <p:nvPr>
            <p:ph type="body" idx="1"/>
          </p:nvPr>
        </p:nvSpPr>
        <p:spPr>
          <a:xfrm>
            <a:off x="958392" y="3524394"/>
            <a:ext cx="4653863" cy="822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2900" marR="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700" marR="0" lvl="2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15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  <a:defRPr sz="135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500" marR="0" lvl="4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  <a:defRPr sz="135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400" marR="0" lvl="5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163" name="Google Shape;163;p29"/>
          <p:cNvCxnSpPr/>
          <p:nvPr/>
        </p:nvCxnSpPr>
        <p:spPr>
          <a:xfrm>
            <a:off x="1024810" y="3398477"/>
            <a:ext cx="676532" cy="0"/>
          </a:xfrm>
          <a:prstGeom prst="straightConnector1">
            <a:avLst/>
          </a:prstGeom>
          <a:noFill/>
          <a:ln w="6350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64" name="Google Shape;164;p29"/>
          <p:cNvSpPr txBox="1"/>
          <p:nvPr/>
        </p:nvSpPr>
        <p:spPr>
          <a:xfrm>
            <a:off x="164345" y="4806109"/>
            <a:ext cx="2066912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D2L Confidential   |   © 2019 D2L Corporation</a:t>
            </a:r>
            <a:endParaRPr sz="1050"/>
          </a:p>
        </p:txBody>
      </p:sp>
    </p:spTree>
    <p:extLst>
      <p:ext uri="{BB962C8B-B14F-4D97-AF65-F5344CB8AC3E}">
        <p14:creationId xmlns:p14="http://schemas.microsoft.com/office/powerpoint/2010/main" val="2368749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eam Member Introduction">
  <p:cSld name="Team Member Introduction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402238" y="0"/>
            <a:ext cx="773906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30"/>
          <p:cNvSpPr/>
          <p:nvPr/>
        </p:nvSpPr>
        <p:spPr>
          <a:xfrm flipH="1">
            <a:off x="0" y="0"/>
            <a:ext cx="6069039" cy="5156688"/>
          </a:xfrm>
          <a:custGeom>
            <a:avLst/>
            <a:gdLst/>
            <a:ahLst/>
            <a:cxnLst/>
            <a:rect l="l" t="t" r="r" b="b"/>
            <a:pathLst>
              <a:path w="8288594" h="6902245" extrusionOk="0">
                <a:moveTo>
                  <a:pt x="2684207" y="0"/>
                </a:moveTo>
                <a:lnTo>
                  <a:pt x="8288594" y="0"/>
                </a:lnTo>
                <a:cubicBezTo>
                  <a:pt x="8283678" y="2300748"/>
                  <a:pt x="8278761" y="4601497"/>
                  <a:pt x="8273845" y="6902245"/>
                </a:cubicBezTo>
                <a:lnTo>
                  <a:pt x="1312607" y="6902245"/>
                </a:lnTo>
                <a:lnTo>
                  <a:pt x="0" y="4572000"/>
                </a:lnTo>
                <a:lnTo>
                  <a:pt x="2684207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8" name="Google Shape;168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15312" y="0"/>
            <a:ext cx="92868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30"/>
          <p:cNvSpPr txBox="1">
            <a:spLocks noGrp="1"/>
          </p:cNvSpPr>
          <p:nvPr>
            <p:ph type="body" idx="1"/>
          </p:nvPr>
        </p:nvSpPr>
        <p:spPr>
          <a:xfrm>
            <a:off x="1084734" y="1437763"/>
            <a:ext cx="3487266" cy="27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2900" marR="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700" marR="0" lvl="2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15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  <a:defRPr sz="135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500" marR="0" lvl="4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  <a:defRPr sz="135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400" marR="0" lvl="5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0" name="Google Shape;170;p30"/>
          <p:cNvSpPr txBox="1"/>
          <p:nvPr/>
        </p:nvSpPr>
        <p:spPr>
          <a:xfrm>
            <a:off x="164345" y="4806109"/>
            <a:ext cx="2066912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D2L Confidential   |   © 2019 D2L Corporation</a:t>
            </a:r>
            <a:endParaRPr sz="1050"/>
          </a:p>
        </p:txBody>
      </p:sp>
      <p:sp>
        <p:nvSpPr>
          <p:cNvPr id="171" name="Google Shape;171;p30"/>
          <p:cNvSpPr txBox="1">
            <a:spLocks noGrp="1"/>
          </p:cNvSpPr>
          <p:nvPr>
            <p:ph type="title"/>
          </p:nvPr>
        </p:nvSpPr>
        <p:spPr>
          <a:xfrm>
            <a:off x="244602" y="209836"/>
            <a:ext cx="3688663" cy="5399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4000"/>
              <a:buFont typeface="Arial"/>
              <a:buNone/>
              <a:defRPr sz="3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9pPr>
          </a:lstStyle>
          <a:p>
            <a:endParaRPr/>
          </a:p>
        </p:txBody>
      </p:sp>
      <p:cxnSp>
        <p:nvCxnSpPr>
          <p:cNvPr id="172" name="Google Shape;172;p30"/>
          <p:cNvCxnSpPr/>
          <p:nvPr/>
        </p:nvCxnSpPr>
        <p:spPr>
          <a:xfrm>
            <a:off x="316150" y="747069"/>
            <a:ext cx="676532" cy="0"/>
          </a:xfrm>
          <a:prstGeom prst="straightConnector1">
            <a:avLst/>
          </a:prstGeom>
          <a:noFill/>
          <a:ln w="6350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73" name="Google Shape;173;p30"/>
          <p:cNvSpPr txBox="1">
            <a:spLocks noGrp="1"/>
          </p:cNvSpPr>
          <p:nvPr>
            <p:ph type="body" idx="2"/>
          </p:nvPr>
        </p:nvSpPr>
        <p:spPr>
          <a:xfrm>
            <a:off x="1084734" y="1740322"/>
            <a:ext cx="3487266" cy="27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2900" marR="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  <a:defRPr sz="135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700" marR="0" lvl="2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15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  <a:defRPr sz="135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500" marR="0" lvl="4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  <a:defRPr sz="135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400" marR="0" lvl="5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4" name="Google Shape;174;p30"/>
          <p:cNvSpPr txBox="1">
            <a:spLocks noGrp="1"/>
          </p:cNvSpPr>
          <p:nvPr>
            <p:ph type="body" idx="3"/>
          </p:nvPr>
        </p:nvSpPr>
        <p:spPr>
          <a:xfrm>
            <a:off x="1084734" y="2567316"/>
            <a:ext cx="3487266" cy="27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2900" marR="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700" marR="0" lvl="2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15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  <a:defRPr sz="135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500" marR="0" lvl="4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  <a:defRPr sz="135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400" marR="0" lvl="5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5" name="Google Shape;175;p30"/>
          <p:cNvSpPr txBox="1">
            <a:spLocks noGrp="1"/>
          </p:cNvSpPr>
          <p:nvPr>
            <p:ph type="body" idx="4"/>
          </p:nvPr>
        </p:nvSpPr>
        <p:spPr>
          <a:xfrm>
            <a:off x="1084734" y="2869875"/>
            <a:ext cx="3487266" cy="27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2900" marR="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  <a:defRPr sz="135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700" marR="0" lvl="2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15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  <a:defRPr sz="135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500" marR="0" lvl="4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  <a:defRPr sz="135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400" marR="0" lvl="5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6" name="Google Shape;176;p30"/>
          <p:cNvSpPr txBox="1">
            <a:spLocks noGrp="1"/>
          </p:cNvSpPr>
          <p:nvPr>
            <p:ph type="body" idx="5"/>
          </p:nvPr>
        </p:nvSpPr>
        <p:spPr>
          <a:xfrm>
            <a:off x="1084734" y="3696869"/>
            <a:ext cx="3487266" cy="27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2900" marR="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700" marR="0" lvl="2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15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  <a:defRPr sz="135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500" marR="0" lvl="4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  <a:defRPr sz="135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400" marR="0" lvl="5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7" name="Google Shape;177;p30"/>
          <p:cNvSpPr txBox="1">
            <a:spLocks noGrp="1"/>
          </p:cNvSpPr>
          <p:nvPr>
            <p:ph type="body" idx="6"/>
          </p:nvPr>
        </p:nvSpPr>
        <p:spPr>
          <a:xfrm>
            <a:off x="1084734" y="3999428"/>
            <a:ext cx="3487266" cy="27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2900" marR="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  <a:defRPr sz="135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700" marR="0" lvl="2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15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  <a:defRPr sz="135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500" marR="0" lvl="4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  <a:defRPr sz="135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400" marR="0" lvl="5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42075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Agenda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" y="1"/>
            <a:ext cx="4498041" cy="4639520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31"/>
          <p:cNvSpPr txBox="1">
            <a:spLocks noGrp="1"/>
          </p:cNvSpPr>
          <p:nvPr>
            <p:ph type="title"/>
          </p:nvPr>
        </p:nvSpPr>
        <p:spPr>
          <a:xfrm>
            <a:off x="5187491" y="1023947"/>
            <a:ext cx="3856853" cy="694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65A5C"/>
              </a:buClr>
              <a:buSzPts val="3000"/>
              <a:buFont typeface="Arial"/>
              <a:buNone/>
              <a:defRPr sz="2250" b="0" i="0" u="none" strike="noStrike" cap="none">
                <a:solidFill>
                  <a:srgbClr val="565A5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9pPr>
          </a:lstStyle>
          <a:p>
            <a:endParaRPr/>
          </a:p>
        </p:txBody>
      </p:sp>
      <p:sp>
        <p:nvSpPr>
          <p:cNvPr id="181" name="Google Shape;181;p31"/>
          <p:cNvSpPr txBox="1">
            <a:spLocks noGrp="1"/>
          </p:cNvSpPr>
          <p:nvPr>
            <p:ph type="body" idx="1"/>
          </p:nvPr>
        </p:nvSpPr>
        <p:spPr>
          <a:xfrm>
            <a:off x="5187491" y="1897816"/>
            <a:ext cx="3856853" cy="16855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290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700" marR="0" lvl="2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15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  <a:defRPr sz="135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500" marR="0" lvl="4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  <a:defRPr sz="135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400" marR="0" lvl="5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182" name="Google Shape;182;p31"/>
          <p:cNvCxnSpPr/>
          <p:nvPr/>
        </p:nvCxnSpPr>
        <p:spPr>
          <a:xfrm>
            <a:off x="5253910" y="1789485"/>
            <a:ext cx="676532" cy="0"/>
          </a:xfrm>
          <a:prstGeom prst="straightConnector1">
            <a:avLst/>
          </a:prstGeom>
          <a:noFill/>
          <a:ln w="6350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3073008775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">
  <p:cSld name="1_Title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561923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32"/>
          <p:cNvSpPr/>
          <p:nvPr/>
        </p:nvSpPr>
        <p:spPr>
          <a:xfrm>
            <a:off x="3074961" y="0"/>
            <a:ext cx="6069039" cy="5156688"/>
          </a:xfrm>
          <a:custGeom>
            <a:avLst/>
            <a:gdLst/>
            <a:ahLst/>
            <a:cxnLst/>
            <a:rect l="l" t="t" r="r" b="b"/>
            <a:pathLst>
              <a:path w="8288594" h="6902245" extrusionOk="0">
                <a:moveTo>
                  <a:pt x="2684207" y="0"/>
                </a:moveTo>
                <a:lnTo>
                  <a:pt x="8288594" y="0"/>
                </a:lnTo>
                <a:cubicBezTo>
                  <a:pt x="8283678" y="2300748"/>
                  <a:pt x="8278761" y="4601497"/>
                  <a:pt x="8273845" y="6902245"/>
                </a:cubicBezTo>
                <a:lnTo>
                  <a:pt x="1312607" y="6902245"/>
                </a:lnTo>
                <a:lnTo>
                  <a:pt x="0" y="4572000"/>
                </a:lnTo>
                <a:lnTo>
                  <a:pt x="2684207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32"/>
          <p:cNvSpPr txBox="1">
            <a:spLocks noGrp="1"/>
          </p:cNvSpPr>
          <p:nvPr>
            <p:ph type="title"/>
          </p:nvPr>
        </p:nvSpPr>
        <p:spPr>
          <a:xfrm>
            <a:off x="4148159" y="2682421"/>
            <a:ext cx="3856853" cy="694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65A5C"/>
              </a:buClr>
              <a:buSzPts val="4000"/>
              <a:buFont typeface="Arial"/>
              <a:buNone/>
              <a:defRPr sz="3000" b="0" i="0" u="none" strike="noStrike" cap="none">
                <a:solidFill>
                  <a:srgbClr val="565A5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9pPr>
          </a:lstStyle>
          <a:p>
            <a:endParaRPr/>
          </a:p>
        </p:txBody>
      </p:sp>
      <p:sp>
        <p:nvSpPr>
          <p:cNvPr id="187" name="Google Shape;187;p32"/>
          <p:cNvSpPr txBox="1">
            <a:spLocks noGrp="1"/>
          </p:cNvSpPr>
          <p:nvPr>
            <p:ph type="body" idx="1"/>
          </p:nvPr>
        </p:nvSpPr>
        <p:spPr>
          <a:xfrm>
            <a:off x="4148159" y="3556291"/>
            <a:ext cx="4653863" cy="822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2900" marR="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700" marR="0" lvl="2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15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  <a:defRPr sz="135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500" marR="0" lvl="4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  <a:defRPr sz="135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400" marR="0" lvl="5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188" name="Google Shape;188;p32"/>
          <p:cNvCxnSpPr/>
          <p:nvPr/>
        </p:nvCxnSpPr>
        <p:spPr>
          <a:xfrm>
            <a:off x="4214578" y="3430375"/>
            <a:ext cx="676532" cy="0"/>
          </a:xfrm>
          <a:prstGeom prst="straightConnector1">
            <a:avLst/>
          </a:prstGeom>
          <a:noFill/>
          <a:ln w="6350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89" name="Google Shape;189;p32"/>
          <p:cNvSpPr txBox="1"/>
          <p:nvPr/>
        </p:nvSpPr>
        <p:spPr>
          <a:xfrm>
            <a:off x="164345" y="4806109"/>
            <a:ext cx="2066912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D2L Confidential   |   © 2019 D2L Corporation</a:t>
            </a:r>
            <a:endParaRPr sz="1050"/>
          </a:p>
        </p:txBody>
      </p:sp>
      <p:pic>
        <p:nvPicPr>
          <p:cNvPr id="190" name="Google Shape;190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15311" y="0"/>
            <a:ext cx="928688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3623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 Topics">
  <p:cSld name="5 Topics"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3"/>
          <p:cNvSpPr/>
          <p:nvPr/>
        </p:nvSpPr>
        <p:spPr>
          <a:xfrm rot="-5400000">
            <a:off x="1342857" y="2312949"/>
            <a:ext cx="2857016" cy="1674533"/>
          </a:xfrm>
          <a:prstGeom prst="roundRect">
            <a:avLst>
              <a:gd name="adj" fmla="val 4697"/>
            </a:avLst>
          </a:prstGeom>
          <a:solidFill>
            <a:srgbClr val="F2F2F2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04F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33"/>
          <p:cNvSpPr/>
          <p:nvPr/>
        </p:nvSpPr>
        <p:spPr>
          <a:xfrm rot="-5400000">
            <a:off x="3143493" y="2312949"/>
            <a:ext cx="2857016" cy="1674533"/>
          </a:xfrm>
          <a:prstGeom prst="roundRect">
            <a:avLst>
              <a:gd name="adj" fmla="val 4697"/>
            </a:avLst>
          </a:prstGeom>
          <a:solidFill>
            <a:srgbClr val="F2F2F2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04F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33"/>
          <p:cNvSpPr/>
          <p:nvPr/>
        </p:nvSpPr>
        <p:spPr>
          <a:xfrm rot="-5400000">
            <a:off x="4944129" y="2312949"/>
            <a:ext cx="2857016" cy="1674533"/>
          </a:xfrm>
          <a:prstGeom prst="roundRect">
            <a:avLst>
              <a:gd name="adj" fmla="val 4697"/>
            </a:avLst>
          </a:prstGeom>
          <a:solidFill>
            <a:srgbClr val="F2F2F2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04F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33"/>
          <p:cNvSpPr/>
          <p:nvPr/>
        </p:nvSpPr>
        <p:spPr>
          <a:xfrm rot="-5400000">
            <a:off x="6744764" y="2312949"/>
            <a:ext cx="2857016" cy="1674533"/>
          </a:xfrm>
          <a:prstGeom prst="roundRect">
            <a:avLst>
              <a:gd name="adj" fmla="val 4697"/>
            </a:avLst>
          </a:prstGeom>
          <a:solidFill>
            <a:srgbClr val="F2F2F2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04F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33"/>
          <p:cNvSpPr/>
          <p:nvPr/>
        </p:nvSpPr>
        <p:spPr>
          <a:xfrm rot="-5400000">
            <a:off x="-457779" y="2312949"/>
            <a:ext cx="2857016" cy="1674533"/>
          </a:xfrm>
          <a:prstGeom prst="roundRect">
            <a:avLst>
              <a:gd name="adj" fmla="val 4697"/>
            </a:avLst>
          </a:prstGeom>
          <a:solidFill>
            <a:srgbClr val="F2F2F2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04F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33"/>
          <p:cNvSpPr txBox="1">
            <a:spLocks noGrp="1"/>
          </p:cNvSpPr>
          <p:nvPr>
            <p:ph type="title"/>
          </p:nvPr>
        </p:nvSpPr>
        <p:spPr>
          <a:xfrm>
            <a:off x="628650" y="571501"/>
            <a:ext cx="7886700" cy="465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4000"/>
              <a:buFont typeface="Arial"/>
              <a:buNone/>
              <a:defRPr sz="3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9pPr>
          </a:lstStyle>
          <a:p>
            <a:endParaRPr/>
          </a:p>
        </p:txBody>
      </p:sp>
      <p:sp>
        <p:nvSpPr>
          <p:cNvPr id="198" name="Google Shape;198;p33"/>
          <p:cNvSpPr txBox="1">
            <a:spLocks noGrp="1"/>
          </p:cNvSpPr>
          <p:nvPr>
            <p:ph type="body" idx="1"/>
          </p:nvPr>
        </p:nvSpPr>
        <p:spPr>
          <a:xfrm>
            <a:off x="1481596" y="1120928"/>
            <a:ext cx="6180809" cy="311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2900" marR="0" lvl="0" indent="-17145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15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700" marR="0" lvl="2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15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  <a:defRPr sz="135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500" marR="0" lvl="4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  <a:defRPr sz="135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400" marR="0" lvl="5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9" name="Google Shape;199;p33"/>
          <p:cNvSpPr txBox="1">
            <a:spLocks noGrp="1"/>
          </p:cNvSpPr>
          <p:nvPr>
            <p:ph type="body" idx="2"/>
          </p:nvPr>
        </p:nvSpPr>
        <p:spPr>
          <a:xfrm>
            <a:off x="133461" y="3090079"/>
            <a:ext cx="1674534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2900" marR="0" lvl="0" indent="-171450" algn="ctr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15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2857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700" marR="0" lvl="2" indent="-2667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500" marR="0" lvl="4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400" marR="0" lvl="5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0" name="Google Shape;200;p33"/>
          <p:cNvSpPr txBox="1">
            <a:spLocks noGrp="1"/>
          </p:cNvSpPr>
          <p:nvPr>
            <p:ph type="body" idx="3"/>
          </p:nvPr>
        </p:nvSpPr>
        <p:spPr>
          <a:xfrm>
            <a:off x="133461" y="3539771"/>
            <a:ext cx="1674533" cy="323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2900" marR="0" lvl="0" indent="-171450" algn="ctr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2857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700" marR="0" lvl="2" indent="-2667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500" marR="0" lvl="4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400" marR="0" lvl="5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1" name="Google Shape;201;p33"/>
          <p:cNvSpPr txBox="1">
            <a:spLocks noGrp="1"/>
          </p:cNvSpPr>
          <p:nvPr>
            <p:ph type="body" idx="4"/>
          </p:nvPr>
        </p:nvSpPr>
        <p:spPr>
          <a:xfrm>
            <a:off x="1938729" y="3090079"/>
            <a:ext cx="1674534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2900" marR="0" lvl="0" indent="-171450" algn="ctr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15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2857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700" marR="0" lvl="2" indent="-2667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500" marR="0" lvl="4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400" marR="0" lvl="5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2" name="Google Shape;202;p33"/>
          <p:cNvSpPr txBox="1">
            <a:spLocks noGrp="1"/>
          </p:cNvSpPr>
          <p:nvPr>
            <p:ph type="body" idx="5"/>
          </p:nvPr>
        </p:nvSpPr>
        <p:spPr>
          <a:xfrm>
            <a:off x="1938729" y="3539771"/>
            <a:ext cx="1674533" cy="323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2900" marR="0" lvl="0" indent="-171450" algn="ctr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2857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700" marR="0" lvl="2" indent="-2667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500" marR="0" lvl="4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400" marR="0" lvl="5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3" name="Google Shape;203;p33"/>
          <p:cNvSpPr txBox="1">
            <a:spLocks noGrp="1"/>
          </p:cNvSpPr>
          <p:nvPr>
            <p:ph type="body" idx="6"/>
          </p:nvPr>
        </p:nvSpPr>
        <p:spPr>
          <a:xfrm>
            <a:off x="3733911" y="3090079"/>
            <a:ext cx="1674534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2900" marR="0" lvl="0" indent="-171450" algn="ctr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15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2857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700" marR="0" lvl="2" indent="-2667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500" marR="0" lvl="4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400" marR="0" lvl="5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4" name="Google Shape;204;p33"/>
          <p:cNvSpPr txBox="1">
            <a:spLocks noGrp="1"/>
          </p:cNvSpPr>
          <p:nvPr>
            <p:ph type="body" idx="7"/>
          </p:nvPr>
        </p:nvSpPr>
        <p:spPr>
          <a:xfrm>
            <a:off x="3733911" y="3539771"/>
            <a:ext cx="1674533" cy="323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2900" marR="0" lvl="0" indent="-171450" algn="ctr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2857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700" marR="0" lvl="2" indent="-2667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500" marR="0" lvl="4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400" marR="0" lvl="5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5" name="Google Shape;205;p33"/>
          <p:cNvSpPr txBox="1">
            <a:spLocks noGrp="1"/>
          </p:cNvSpPr>
          <p:nvPr>
            <p:ph type="body" idx="8"/>
          </p:nvPr>
        </p:nvSpPr>
        <p:spPr>
          <a:xfrm>
            <a:off x="5539178" y="3090079"/>
            <a:ext cx="1674534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2900" marR="0" lvl="0" indent="-171450" algn="ctr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15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2857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700" marR="0" lvl="2" indent="-2667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500" marR="0" lvl="4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400" marR="0" lvl="5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6" name="Google Shape;206;p33"/>
          <p:cNvSpPr txBox="1">
            <a:spLocks noGrp="1"/>
          </p:cNvSpPr>
          <p:nvPr>
            <p:ph type="body" idx="9"/>
          </p:nvPr>
        </p:nvSpPr>
        <p:spPr>
          <a:xfrm>
            <a:off x="5539178" y="3539771"/>
            <a:ext cx="1674533" cy="323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2900" marR="0" lvl="0" indent="-171450" algn="ctr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2857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700" marR="0" lvl="2" indent="-2667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500" marR="0" lvl="4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400" marR="0" lvl="5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7" name="Google Shape;207;p33"/>
          <p:cNvSpPr txBox="1">
            <a:spLocks noGrp="1"/>
          </p:cNvSpPr>
          <p:nvPr>
            <p:ph type="body" idx="13"/>
          </p:nvPr>
        </p:nvSpPr>
        <p:spPr>
          <a:xfrm>
            <a:off x="7334361" y="3090079"/>
            <a:ext cx="1674534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2900" marR="0" lvl="0" indent="-171450" algn="ctr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15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2857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700" marR="0" lvl="2" indent="-2667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500" marR="0" lvl="4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400" marR="0" lvl="5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8" name="Google Shape;208;p33"/>
          <p:cNvSpPr txBox="1">
            <a:spLocks noGrp="1"/>
          </p:cNvSpPr>
          <p:nvPr>
            <p:ph type="body" idx="14"/>
          </p:nvPr>
        </p:nvSpPr>
        <p:spPr>
          <a:xfrm>
            <a:off x="7334361" y="3539771"/>
            <a:ext cx="1674533" cy="323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2900" marR="0" lvl="0" indent="-171450" algn="ctr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2857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700" marR="0" lvl="2" indent="-2667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500" marR="0" lvl="4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400" marR="0" lvl="5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028886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AD637B6-3400-684B-9546-7D8DA34B87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1744" t="4176"/>
          <a:stretch/>
        </p:blipFill>
        <p:spPr>
          <a:xfrm>
            <a:off x="-268548" y="0"/>
            <a:ext cx="6429375" cy="5143500"/>
          </a:xfrm>
          <a:prstGeom prst="rect">
            <a:avLst/>
          </a:prstGeom>
        </p:spPr>
      </p:pic>
      <p:sp>
        <p:nvSpPr>
          <p:cNvPr id="5" name="Google Shape;2713;p510">
            <a:extLst>
              <a:ext uri="{FF2B5EF4-FFF2-40B4-BE49-F238E27FC236}">
                <a16:creationId xmlns:a16="http://schemas.microsoft.com/office/drawing/2014/main" id="{B21095D4-4C95-0C46-BF28-794A498137F1}"/>
              </a:ext>
            </a:extLst>
          </p:cNvPr>
          <p:cNvSpPr/>
          <p:nvPr userDrawn="1"/>
        </p:nvSpPr>
        <p:spPr>
          <a:xfrm>
            <a:off x="3023152" y="0"/>
            <a:ext cx="6120848" cy="5143500"/>
          </a:xfrm>
          <a:custGeom>
            <a:avLst/>
            <a:gdLst/>
            <a:ahLst/>
            <a:cxnLst/>
            <a:rect l="l" t="t" r="r" b="b"/>
            <a:pathLst>
              <a:path w="8288594" h="6902245" extrusionOk="0">
                <a:moveTo>
                  <a:pt x="2684207" y="0"/>
                </a:moveTo>
                <a:lnTo>
                  <a:pt x="8288594" y="0"/>
                </a:lnTo>
                <a:cubicBezTo>
                  <a:pt x="8283678" y="2300748"/>
                  <a:pt x="8278761" y="4601497"/>
                  <a:pt x="8273845" y="6902245"/>
                </a:cubicBezTo>
                <a:lnTo>
                  <a:pt x="1312607" y="6902245"/>
                </a:lnTo>
                <a:lnTo>
                  <a:pt x="0" y="4572000"/>
                </a:lnTo>
                <a:lnTo>
                  <a:pt x="268420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51431" tIns="25706" rIns="51431" bIns="25706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endParaRPr sz="1050" b="0" i="0" u="none" strike="noStrike" cap="none">
              <a:solidFill>
                <a:srgbClr val="565A5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59126EE-DB82-E04A-9CC6-9CD10456A90D}"/>
              </a:ext>
            </a:extLst>
          </p:cNvPr>
          <p:cNvSpPr txBox="1"/>
          <p:nvPr userDrawn="1"/>
        </p:nvSpPr>
        <p:spPr>
          <a:xfrm>
            <a:off x="118007" y="4806109"/>
            <a:ext cx="2116285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50">
                <a:solidFill>
                  <a:schemeClr val="tx1">
                    <a:alpha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D2L Confidential   |   © 2019 D2L Corporation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B4DFFE5-B2BB-8B4D-A644-AB2C5C753DB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5312" y="0"/>
            <a:ext cx="92868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897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Topics">
  <p:cSld name="4 Topics"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4"/>
          <p:cNvSpPr txBox="1">
            <a:spLocks noGrp="1"/>
          </p:cNvSpPr>
          <p:nvPr>
            <p:ph type="title"/>
          </p:nvPr>
        </p:nvSpPr>
        <p:spPr>
          <a:xfrm>
            <a:off x="628650" y="571501"/>
            <a:ext cx="7886700" cy="465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4000"/>
              <a:buFont typeface="Arial"/>
              <a:buNone/>
              <a:defRPr sz="3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9pPr>
          </a:lstStyle>
          <a:p>
            <a:endParaRPr/>
          </a:p>
        </p:txBody>
      </p:sp>
      <p:sp>
        <p:nvSpPr>
          <p:cNvPr id="211" name="Google Shape;211;p34"/>
          <p:cNvSpPr txBox="1">
            <a:spLocks noGrp="1"/>
          </p:cNvSpPr>
          <p:nvPr>
            <p:ph type="body" idx="1"/>
          </p:nvPr>
        </p:nvSpPr>
        <p:spPr>
          <a:xfrm>
            <a:off x="1481596" y="1120928"/>
            <a:ext cx="6180809" cy="311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2900" marR="0" lvl="0" indent="-17145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15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700" marR="0" lvl="2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15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  <a:defRPr sz="135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500" marR="0" lvl="4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  <a:defRPr sz="135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400" marR="0" lvl="5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2" name="Google Shape;212;p34"/>
          <p:cNvSpPr/>
          <p:nvPr/>
        </p:nvSpPr>
        <p:spPr>
          <a:xfrm rot="-5400000">
            <a:off x="-200286" y="2128286"/>
            <a:ext cx="2928008" cy="2079000"/>
          </a:xfrm>
          <a:prstGeom prst="roundRect">
            <a:avLst>
              <a:gd name="adj" fmla="val 4697"/>
            </a:avLst>
          </a:prstGeom>
          <a:solidFill>
            <a:srgbClr val="F2F2F2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04F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34"/>
          <p:cNvSpPr/>
          <p:nvPr/>
        </p:nvSpPr>
        <p:spPr>
          <a:xfrm rot="-5400000">
            <a:off x="2011305" y="2128285"/>
            <a:ext cx="2928006" cy="2079000"/>
          </a:xfrm>
          <a:prstGeom prst="roundRect">
            <a:avLst>
              <a:gd name="adj" fmla="val 4697"/>
            </a:avLst>
          </a:prstGeom>
          <a:solidFill>
            <a:srgbClr val="F2F2F2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04F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34"/>
          <p:cNvSpPr/>
          <p:nvPr/>
        </p:nvSpPr>
        <p:spPr>
          <a:xfrm rot="-5400000">
            <a:off x="4222894" y="2128286"/>
            <a:ext cx="2928008" cy="2079000"/>
          </a:xfrm>
          <a:prstGeom prst="roundRect">
            <a:avLst>
              <a:gd name="adj" fmla="val 4697"/>
            </a:avLst>
          </a:prstGeom>
          <a:solidFill>
            <a:srgbClr val="F2F2F2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04F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34"/>
          <p:cNvSpPr/>
          <p:nvPr/>
        </p:nvSpPr>
        <p:spPr>
          <a:xfrm rot="-5400000">
            <a:off x="6434487" y="2128284"/>
            <a:ext cx="2928005" cy="2079000"/>
          </a:xfrm>
          <a:prstGeom prst="roundRect">
            <a:avLst>
              <a:gd name="adj" fmla="val 4697"/>
            </a:avLst>
          </a:prstGeom>
          <a:solidFill>
            <a:srgbClr val="F2F2F2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04F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34"/>
          <p:cNvSpPr txBox="1">
            <a:spLocks noGrp="1"/>
          </p:cNvSpPr>
          <p:nvPr>
            <p:ph type="body" idx="2"/>
          </p:nvPr>
        </p:nvSpPr>
        <p:spPr>
          <a:xfrm>
            <a:off x="224216" y="3090079"/>
            <a:ext cx="2079000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2900" marR="0" lvl="0" indent="-171450" algn="ctr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Arial"/>
              <a:buNone/>
              <a:defRPr sz="165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2857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700" marR="0" lvl="2" indent="-2667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500" marR="0" lvl="4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400" marR="0" lvl="5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7" name="Google Shape;217;p34"/>
          <p:cNvSpPr txBox="1">
            <a:spLocks noGrp="1"/>
          </p:cNvSpPr>
          <p:nvPr>
            <p:ph type="body" idx="3"/>
          </p:nvPr>
        </p:nvSpPr>
        <p:spPr>
          <a:xfrm>
            <a:off x="224216" y="3559941"/>
            <a:ext cx="2078999" cy="323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2900" marR="0" lvl="0" indent="-171450" algn="ctr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  <a:defRPr sz="135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2857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700" marR="0" lvl="2" indent="-2667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500" marR="0" lvl="4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400" marR="0" lvl="5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8" name="Google Shape;218;p34"/>
          <p:cNvSpPr txBox="1">
            <a:spLocks noGrp="1"/>
          </p:cNvSpPr>
          <p:nvPr>
            <p:ph type="body" idx="4"/>
          </p:nvPr>
        </p:nvSpPr>
        <p:spPr>
          <a:xfrm>
            <a:off x="2435808" y="3090079"/>
            <a:ext cx="2079000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2900" marR="0" lvl="0" indent="-171450" algn="ctr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Arial"/>
              <a:buNone/>
              <a:defRPr sz="165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2857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700" marR="0" lvl="2" indent="-2667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500" marR="0" lvl="4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400" marR="0" lvl="5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9" name="Google Shape;219;p34"/>
          <p:cNvSpPr txBox="1">
            <a:spLocks noGrp="1"/>
          </p:cNvSpPr>
          <p:nvPr>
            <p:ph type="body" idx="5"/>
          </p:nvPr>
        </p:nvSpPr>
        <p:spPr>
          <a:xfrm>
            <a:off x="2435808" y="3559941"/>
            <a:ext cx="2078999" cy="323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2900" marR="0" lvl="0" indent="-171450" algn="ctr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  <a:defRPr sz="135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2857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700" marR="0" lvl="2" indent="-2667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500" marR="0" lvl="4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400" marR="0" lvl="5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0" name="Google Shape;220;p34"/>
          <p:cNvSpPr txBox="1">
            <a:spLocks noGrp="1"/>
          </p:cNvSpPr>
          <p:nvPr>
            <p:ph type="body" idx="6"/>
          </p:nvPr>
        </p:nvSpPr>
        <p:spPr>
          <a:xfrm>
            <a:off x="4647400" y="3090079"/>
            <a:ext cx="2079000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2900" marR="0" lvl="0" indent="-171450" algn="ctr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Arial"/>
              <a:buNone/>
              <a:defRPr sz="165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2857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700" marR="0" lvl="2" indent="-2667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500" marR="0" lvl="4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400" marR="0" lvl="5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1" name="Google Shape;221;p34"/>
          <p:cNvSpPr txBox="1">
            <a:spLocks noGrp="1"/>
          </p:cNvSpPr>
          <p:nvPr>
            <p:ph type="body" idx="7"/>
          </p:nvPr>
        </p:nvSpPr>
        <p:spPr>
          <a:xfrm>
            <a:off x="4647400" y="3559941"/>
            <a:ext cx="2078999" cy="323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2900" marR="0" lvl="0" indent="-171450" algn="ctr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  <a:defRPr sz="135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2857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700" marR="0" lvl="2" indent="-2667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500" marR="0" lvl="4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400" marR="0" lvl="5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2" name="Google Shape;222;p34"/>
          <p:cNvSpPr txBox="1">
            <a:spLocks noGrp="1"/>
          </p:cNvSpPr>
          <p:nvPr>
            <p:ph type="body" idx="8"/>
          </p:nvPr>
        </p:nvSpPr>
        <p:spPr>
          <a:xfrm>
            <a:off x="6858991" y="3090079"/>
            <a:ext cx="2079000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2900" marR="0" lvl="0" indent="-171450" algn="ctr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Arial"/>
              <a:buNone/>
              <a:defRPr sz="165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2857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700" marR="0" lvl="2" indent="-2667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500" marR="0" lvl="4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400" marR="0" lvl="5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3" name="Google Shape;223;p34"/>
          <p:cNvSpPr txBox="1">
            <a:spLocks noGrp="1"/>
          </p:cNvSpPr>
          <p:nvPr>
            <p:ph type="body" idx="9"/>
          </p:nvPr>
        </p:nvSpPr>
        <p:spPr>
          <a:xfrm>
            <a:off x="6858991" y="3559941"/>
            <a:ext cx="2078999" cy="323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2900" marR="0" lvl="0" indent="-171450" algn="ctr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  <a:defRPr sz="135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2857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700" marR="0" lvl="2" indent="-2667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500" marR="0" lvl="4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400" marR="0" lvl="5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41017395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Topics">
  <p:cSld name="3 Topics"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5"/>
          <p:cNvSpPr txBox="1">
            <a:spLocks noGrp="1"/>
          </p:cNvSpPr>
          <p:nvPr>
            <p:ph type="title"/>
          </p:nvPr>
        </p:nvSpPr>
        <p:spPr>
          <a:xfrm>
            <a:off x="628650" y="571501"/>
            <a:ext cx="7886700" cy="465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4000"/>
              <a:buFont typeface="Arial"/>
              <a:buNone/>
              <a:defRPr sz="3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9pPr>
          </a:lstStyle>
          <a:p>
            <a:endParaRPr/>
          </a:p>
        </p:txBody>
      </p:sp>
      <p:sp>
        <p:nvSpPr>
          <p:cNvPr id="226" name="Google Shape;226;p35"/>
          <p:cNvSpPr txBox="1">
            <a:spLocks noGrp="1"/>
          </p:cNvSpPr>
          <p:nvPr>
            <p:ph type="body" idx="1"/>
          </p:nvPr>
        </p:nvSpPr>
        <p:spPr>
          <a:xfrm>
            <a:off x="1481596" y="1120928"/>
            <a:ext cx="6180809" cy="465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2900" marR="0" lvl="0" indent="-17145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15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700" marR="0" lvl="2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15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  <a:defRPr sz="135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500" marR="0" lvl="4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  <a:defRPr sz="135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400" marR="0" lvl="5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7" name="Google Shape;227;p35"/>
          <p:cNvSpPr/>
          <p:nvPr/>
        </p:nvSpPr>
        <p:spPr>
          <a:xfrm rot="-5400000">
            <a:off x="6143944" y="1994893"/>
            <a:ext cx="2336509" cy="2273175"/>
          </a:xfrm>
          <a:prstGeom prst="roundRect">
            <a:avLst>
              <a:gd name="adj" fmla="val 4697"/>
            </a:avLst>
          </a:prstGeom>
          <a:solidFill>
            <a:srgbClr val="F2F2F2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35"/>
          <p:cNvSpPr/>
          <p:nvPr/>
        </p:nvSpPr>
        <p:spPr>
          <a:xfrm rot="-5400000">
            <a:off x="3403747" y="1989236"/>
            <a:ext cx="2336509" cy="2273175"/>
          </a:xfrm>
          <a:prstGeom prst="roundRect">
            <a:avLst>
              <a:gd name="adj" fmla="val 4697"/>
            </a:avLst>
          </a:prstGeom>
          <a:solidFill>
            <a:srgbClr val="F2F2F2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35"/>
          <p:cNvSpPr/>
          <p:nvPr/>
        </p:nvSpPr>
        <p:spPr>
          <a:xfrm rot="-5400000">
            <a:off x="659481" y="1989236"/>
            <a:ext cx="2336509" cy="2273175"/>
          </a:xfrm>
          <a:prstGeom prst="roundRect">
            <a:avLst>
              <a:gd name="adj" fmla="val 4697"/>
            </a:avLst>
          </a:prstGeom>
          <a:solidFill>
            <a:srgbClr val="F2F2F2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04F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35"/>
          <p:cNvSpPr txBox="1">
            <a:spLocks noGrp="1"/>
          </p:cNvSpPr>
          <p:nvPr>
            <p:ph type="body" idx="2"/>
          </p:nvPr>
        </p:nvSpPr>
        <p:spPr>
          <a:xfrm>
            <a:off x="964226" y="3407040"/>
            <a:ext cx="1724025" cy="887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2900" marR="0" lvl="0" indent="-171450" algn="ctr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2857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700" marR="0" lvl="2" indent="-2667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500" marR="0" lvl="4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400" marR="0" lvl="5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1" name="Google Shape;231;p35"/>
          <p:cNvSpPr txBox="1">
            <a:spLocks noGrp="1"/>
          </p:cNvSpPr>
          <p:nvPr>
            <p:ph type="body" idx="3"/>
          </p:nvPr>
        </p:nvSpPr>
        <p:spPr>
          <a:xfrm>
            <a:off x="3707954" y="3407040"/>
            <a:ext cx="1724025" cy="887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2900" marR="0" lvl="0" indent="-171450" algn="ctr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2857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700" marR="0" lvl="2" indent="-2667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500" marR="0" lvl="4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400" marR="0" lvl="5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2" name="Google Shape;232;p35"/>
          <p:cNvSpPr txBox="1">
            <a:spLocks noGrp="1"/>
          </p:cNvSpPr>
          <p:nvPr>
            <p:ph type="body" idx="4"/>
          </p:nvPr>
        </p:nvSpPr>
        <p:spPr>
          <a:xfrm>
            <a:off x="6450185" y="3407040"/>
            <a:ext cx="1724025" cy="887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2900" marR="0" lvl="0" indent="-171450" algn="ctr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2857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700" marR="0" lvl="2" indent="-2667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500" marR="0" lvl="4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400" marR="0" lvl="5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90203393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Topics - V2">
  <p:cSld name="3 Topics - V2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6"/>
          <p:cNvSpPr txBox="1">
            <a:spLocks noGrp="1"/>
          </p:cNvSpPr>
          <p:nvPr>
            <p:ph type="title"/>
          </p:nvPr>
        </p:nvSpPr>
        <p:spPr>
          <a:xfrm>
            <a:off x="628650" y="571501"/>
            <a:ext cx="7886700" cy="465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4000"/>
              <a:buFont typeface="Arial"/>
              <a:buNone/>
              <a:defRPr sz="3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9pPr>
          </a:lstStyle>
          <a:p>
            <a:endParaRPr/>
          </a:p>
        </p:txBody>
      </p:sp>
      <p:sp>
        <p:nvSpPr>
          <p:cNvPr id="235" name="Google Shape;235;p36"/>
          <p:cNvSpPr txBox="1">
            <a:spLocks noGrp="1"/>
          </p:cNvSpPr>
          <p:nvPr>
            <p:ph type="body" idx="1"/>
          </p:nvPr>
        </p:nvSpPr>
        <p:spPr>
          <a:xfrm>
            <a:off x="1481596" y="1120928"/>
            <a:ext cx="6180809" cy="465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2900" marR="0" lvl="0" indent="-17145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15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700" marR="0" lvl="2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15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  <a:defRPr sz="135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500" marR="0" lvl="4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  <a:defRPr sz="135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400" marR="0" lvl="5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6" name="Google Shape;236;p36"/>
          <p:cNvSpPr/>
          <p:nvPr/>
        </p:nvSpPr>
        <p:spPr>
          <a:xfrm rot="-5400000">
            <a:off x="6282331" y="2193731"/>
            <a:ext cx="2059739" cy="2273175"/>
          </a:xfrm>
          <a:prstGeom prst="roundRect">
            <a:avLst>
              <a:gd name="adj" fmla="val 4697"/>
            </a:avLst>
          </a:prstGeom>
          <a:solidFill>
            <a:srgbClr val="F2F2F2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36"/>
          <p:cNvSpPr/>
          <p:nvPr/>
        </p:nvSpPr>
        <p:spPr>
          <a:xfrm rot="-5400000">
            <a:off x="3542135" y="2188076"/>
            <a:ext cx="2059737" cy="2273175"/>
          </a:xfrm>
          <a:prstGeom prst="roundRect">
            <a:avLst>
              <a:gd name="adj" fmla="val 4697"/>
            </a:avLst>
          </a:prstGeom>
          <a:solidFill>
            <a:srgbClr val="F2F2F2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36"/>
          <p:cNvSpPr/>
          <p:nvPr/>
        </p:nvSpPr>
        <p:spPr>
          <a:xfrm rot="-5400000">
            <a:off x="797869" y="2188076"/>
            <a:ext cx="2059736" cy="2273175"/>
          </a:xfrm>
          <a:prstGeom prst="roundRect">
            <a:avLst>
              <a:gd name="adj" fmla="val 4697"/>
            </a:avLst>
          </a:prstGeom>
          <a:solidFill>
            <a:srgbClr val="F2F2F2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04F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36"/>
          <p:cNvSpPr txBox="1">
            <a:spLocks noGrp="1"/>
          </p:cNvSpPr>
          <p:nvPr>
            <p:ph type="body" idx="2"/>
          </p:nvPr>
        </p:nvSpPr>
        <p:spPr>
          <a:xfrm>
            <a:off x="964228" y="3665521"/>
            <a:ext cx="1724025" cy="612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2900" marR="0" lvl="0" indent="-171450" algn="ctr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2857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700" marR="0" lvl="2" indent="-2667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500" marR="0" lvl="4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400" marR="0" lvl="5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0" name="Google Shape;240;p36"/>
          <p:cNvSpPr txBox="1">
            <a:spLocks noGrp="1"/>
          </p:cNvSpPr>
          <p:nvPr>
            <p:ph type="body" idx="3"/>
          </p:nvPr>
        </p:nvSpPr>
        <p:spPr>
          <a:xfrm>
            <a:off x="3707956" y="3665521"/>
            <a:ext cx="1724025" cy="612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2900" marR="0" lvl="0" indent="-171450" algn="ctr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2857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700" marR="0" lvl="2" indent="-2667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500" marR="0" lvl="4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400" marR="0" lvl="5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1" name="Google Shape;241;p36"/>
          <p:cNvSpPr txBox="1">
            <a:spLocks noGrp="1"/>
          </p:cNvSpPr>
          <p:nvPr>
            <p:ph type="body" idx="4"/>
          </p:nvPr>
        </p:nvSpPr>
        <p:spPr>
          <a:xfrm>
            <a:off x="6450187" y="3665521"/>
            <a:ext cx="1724025" cy="612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2900" marR="0" lvl="0" indent="-171450" algn="ctr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2857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700" marR="0" lvl="2" indent="-2667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500" marR="0" lvl="4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400" marR="0" lvl="5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76445745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con Diagram">
  <p:cSld name="Icon Diagram"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7"/>
          <p:cNvSpPr txBox="1">
            <a:spLocks noGrp="1"/>
          </p:cNvSpPr>
          <p:nvPr>
            <p:ph type="title"/>
          </p:nvPr>
        </p:nvSpPr>
        <p:spPr>
          <a:xfrm>
            <a:off x="628650" y="571501"/>
            <a:ext cx="7886700" cy="465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4000"/>
              <a:buFont typeface="Arial"/>
              <a:buNone/>
              <a:defRPr sz="3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9pPr>
          </a:lstStyle>
          <a:p>
            <a:endParaRPr/>
          </a:p>
        </p:txBody>
      </p:sp>
      <p:sp>
        <p:nvSpPr>
          <p:cNvPr id="244" name="Google Shape;244;p37"/>
          <p:cNvSpPr txBox="1">
            <a:spLocks noGrp="1"/>
          </p:cNvSpPr>
          <p:nvPr>
            <p:ph type="body" idx="1"/>
          </p:nvPr>
        </p:nvSpPr>
        <p:spPr>
          <a:xfrm>
            <a:off x="4745016" y="1548076"/>
            <a:ext cx="3897293" cy="253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2900" marR="0" lvl="0" indent="-17145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200" b="1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2857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700" marR="0" lvl="2" indent="-2667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500" marR="0" lvl="4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400" marR="0" lvl="5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5" name="Google Shape;245;p37"/>
          <p:cNvSpPr/>
          <p:nvPr/>
        </p:nvSpPr>
        <p:spPr>
          <a:xfrm>
            <a:off x="975500" y="1441077"/>
            <a:ext cx="2322000" cy="2599836"/>
          </a:xfrm>
          <a:prstGeom prst="arc">
            <a:avLst>
              <a:gd name="adj1" fmla="val 16928931"/>
              <a:gd name="adj2" fmla="val 4734098"/>
            </a:avLst>
          </a:prstGeom>
          <a:noFill/>
          <a:ln w="44450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37"/>
          <p:cNvSpPr txBox="1">
            <a:spLocks noGrp="1"/>
          </p:cNvSpPr>
          <p:nvPr>
            <p:ph type="body" idx="2"/>
          </p:nvPr>
        </p:nvSpPr>
        <p:spPr>
          <a:xfrm>
            <a:off x="4745016" y="1763883"/>
            <a:ext cx="3897293" cy="253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2900" marR="0" lvl="0" indent="-17145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2857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700" marR="0" lvl="2" indent="-2667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500" marR="0" lvl="4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400" marR="0" lvl="5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7" name="Google Shape;247;p37"/>
          <p:cNvSpPr txBox="1">
            <a:spLocks noGrp="1"/>
          </p:cNvSpPr>
          <p:nvPr>
            <p:ph type="body" idx="3"/>
          </p:nvPr>
        </p:nvSpPr>
        <p:spPr>
          <a:xfrm>
            <a:off x="4745016" y="2509333"/>
            <a:ext cx="3897293" cy="253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2900" marR="0" lvl="0" indent="-17145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200" b="1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2857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700" marR="0" lvl="2" indent="-2667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500" marR="0" lvl="4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400" marR="0" lvl="5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8" name="Google Shape;248;p37"/>
          <p:cNvSpPr txBox="1">
            <a:spLocks noGrp="1"/>
          </p:cNvSpPr>
          <p:nvPr>
            <p:ph type="body" idx="4"/>
          </p:nvPr>
        </p:nvSpPr>
        <p:spPr>
          <a:xfrm>
            <a:off x="4745016" y="2725140"/>
            <a:ext cx="3897293" cy="253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2900" marR="0" lvl="0" indent="-17145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2857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700" marR="0" lvl="2" indent="-2667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500" marR="0" lvl="4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400" marR="0" lvl="5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9" name="Google Shape;249;p37"/>
          <p:cNvSpPr txBox="1">
            <a:spLocks noGrp="1"/>
          </p:cNvSpPr>
          <p:nvPr>
            <p:ph type="body" idx="5"/>
          </p:nvPr>
        </p:nvSpPr>
        <p:spPr>
          <a:xfrm>
            <a:off x="4745016" y="3467485"/>
            <a:ext cx="3897293" cy="253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2900" marR="0" lvl="0" indent="-17145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200" b="1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2857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700" marR="0" lvl="2" indent="-2667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500" marR="0" lvl="4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400" marR="0" lvl="5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0" name="Google Shape;250;p37"/>
          <p:cNvSpPr txBox="1">
            <a:spLocks noGrp="1"/>
          </p:cNvSpPr>
          <p:nvPr>
            <p:ph type="body" idx="6"/>
          </p:nvPr>
        </p:nvSpPr>
        <p:spPr>
          <a:xfrm>
            <a:off x="4745016" y="3683291"/>
            <a:ext cx="3897293" cy="253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2900" marR="0" lvl="0" indent="-17145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2857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700" marR="0" lvl="2" indent="-2667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500" marR="0" lvl="4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400" marR="0" lvl="5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92913540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meline">
  <p:cSld name="Timeline"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8"/>
          <p:cNvSpPr txBox="1">
            <a:spLocks noGrp="1"/>
          </p:cNvSpPr>
          <p:nvPr>
            <p:ph type="title"/>
          </p:nvPr>
        </p:nvSpPr>
        <p:spPr>
          <a:xfrm>
            <a:off x="244602" y="209836"/>
            <a:ext cx="7646670" cy="5399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4000"/>
              <a:buFont typeface="Arial"/>
              <a:buNone/>
              <a:defRPr sz="3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9pPr>
          </a:lstStyle>
          <a:p>
            <a:endParaRPr/>
          </a:p>
        </p:txBody>
      </p:sp>
      <p:sp>
        <p:nvSpPr>
          <p:cNvPr id="253" name="Google Shape;253;p38"/>
          <p:cNvSpPr/>
          <p:nvPr/>
        </p:nvSpPr>
        <p:spPr>
          <a:xfrm>
            <a:off x="2152089" y="2995015"/>
            <a:ext cx="1619218" cy="226505"/>
          </a:xfrm>
          <a:prstGeom prst="chevron">
            <a:avLst>
              <a:gd name="adj" fmla="val 50000"/>
            </a:avLst>
          </a:prstGeom>
          <a:solidFill>
            <a:srgbClr val="FFBA59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99">
              <a:solidFill>
                <a:srgbClr val="32075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38"/>
          <p:cNvSpPr/>
          <p:nvPr/>
        </p:nvSpPr>
        <p:spPr>
          <a:xfrm>
            <a:off x="549761" y="2995015"/>
            <a:ext cx="1619218" cy="226505"/>
          </a:xfrm>
          <a:prstGeom prst="chevron">
            <a:avLst>
              <a:gd name="adj" fmla="val 50000"/>
            </a:avLst>
          </a:prstGeom>
          <a:solidFill>
            <a:srgbClr val="FF6B70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99">
              <a:solidFill>
                <a:srgbClr val="32075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55" name="Google Shape;255;p38"/>
          <p:cNvGrpSpPr/>
          <p:nvPr/>
        </p:nvGrpSpPr>
        <p:grpSpPr>
          <a:xfrm rot="10800000">
            <a:off x="2918513" y="2248030"/>
            <a:ext cx="86371" cy="903422"/>
            <a:chOff x="1672060" y="3475613"/>
            <a:chExt cx="115176" cy="1204719"/>
          </a:xfrm>
        </p:grpSpPr>
        <p:cxnSp>
          <p:nvCxnSpPr>
            <p:cNvPr id="256" name="Google Shape;256;p38"/>
            <p:cNvCxnSpPr/>
            <p:nvPr/>
          </p:nvCxnSpPr>
          <p:spPr>
            <a:xfrm>
              <a:off x="1729648" y="3537332"/>
              <a:ext cx="0" cy="1143000"/>
            </a:xfrm>
            <a:prstGeom prst="straightConnector1">
              <a:avLst/>
            </a:prstGeom>
            <a:noFill/>
            <a:ln w="28575" cap="flat" cmpd="sng">
              <a:solidFill>
                <a:srgbClr val="FFBA59"/>
              </a:solidFill>
              <a:prstDash val="solid"/>
              <a:miter lim="800000"/>
              <a:headEnd type="oval" w="med" len="med"/>
              <a:tailEnd type="oval" w="med" len="med"/>
            </a:ln>
          </p:spPr>
        </p:cxnSp>
        <p:sp>
          <p:nvSpPr>
            <p:cNvPr id="257" name="Google Shape;257;p38"/>
            <p:cNvSpPr/>
            <p:nvPr/>
          </p:nvSpPr>
          <p:spPr>
            <a:xfrm>
              <a:off x="1672060" y="3475613"/>
              <a:ext cx="115176" cy="11517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699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8" name="Google Shape;258;p38"/>
          <p:cNvSpPr/>
          <p:nvPr/>
        </p:nvSpPr>
        <p:spPr>
          <a:xfrm>
            <a:off x="3754417" y="2995015"/>
            <a:ext cx="1619218" cy="226505"/>
          </a:xfrm>
          <a:prstGeom prst="chevron">
            <a:avLst>
              <a:gd name="adj" fmla="val 50000"/>
            </a:avLst>
          </a:prstGeom>
          <a:solidFill>
            <a:srgbClr val="8CCD5A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99">
              <a:solidFill>
                <a:srgbClr val="32075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38"/>
          <p:cNvSpPr/>
          <p:nvPr/>
        </p:nvSpPr>
        <p:spPr>
          <a:xfrm>
            <a:off x="5356745" y="2995015"/>
            <a:ext cx="1619218" cy="226505"/>
          </a:xfrm>
          <a:prstGeom prst="chevron">
            <a:avLst>
              <a:gd name="adj" fmla="val 50000"/>
            </a:avLst>
          </a:prstGeom>
          <a:solidFill>
            <a:srgbClr val="29A6FF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99">
              <a:solidFill>
                <a:srgbClr val="32075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p38"/>
          <p:cNvSpPr/>
          <p:nvPr/>
        </p:nvSpPr>
        <p:spPr>
          <a:xfrm>
            <a:off x="6959073" y="2995015"/>
            <a:ext cx="1619218" cy="226505"/>
          </a:xfrm>
          <a:prstGeom prst="chevron">
            <a:avLst>
              <a:gd name="adj" fmla="val 50000"/>
            </a:avLst>
          </a:prstGeom>
          <a:solidFill>
            <a:srgbClr val="AEA2FF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99">
              <a:solidFill>
                <a:srgbClr val="32075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61" name="Google Shape;261;p38"/>
          <p:cNvGrpSpPr/>
          <p:nvPr/>
        </p:nvGrpSpPr>
        <p:grpSpPr>
          <a:xfrm rot="10800000">
            <a:off x="1307740" y="2248030"/>
            <a:ext cx="86371" cy="903422"/>
            <a:chOff x="1672060" y="3475613"/>
            <a:chExt cx="115176" cy="1204719"/>
          </a:xfrm>
        </p:grpSpPr>
        <p:cxnSp>
          <p:nvCxnSpPr>
            <p:cNvPr id="262" name="Google Shape;262;p38"/>
            <p:cNvCxnSpPr/>
            <p:nvPr/>
          </p:nvCxnSpPr>
          <p:spPr>
            <a:xfrm>
              <a:off x="1729648" y="3537332"/>
              <a:ext cx="0" cy="1143000"/>
            </a:xfrm>
            <a:prstGeom prst="straightConnector1">
              <a:avLst/>
            </a:prstGeom>
            <a:noFill/>
            <a:ln w="28575" cap="flat" cmpd="sng">
              <a:solidFill>
                <a:srgbClr val="FF6B70"/>
              </a:solidFill>
              <a:prstDash val="solid"/>
              <a:miter lim="800000"/>
              <a:headEnd type="oval" w="med" len="med"/>
              <a:tailEnd type="oval" w="med" len="med"/>
            </a:ln>
          </p:spPr>
        </p:cxnSp>
        <p:sp>
          <p:nvSpPr>
            <p:cNvPr id="263" name="Google Shape;263;p38"/>
            <p:cNvSpPr/>
            <p:nvPr/>
          </p:nvSpPr>
          <p:spPr>
            <a:xfrm>
              <a:off x="1672060" y="3475613"/>
              <a:ext cx="115176" cy="11517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699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4" name="Google Shape;264;p38"/>
          <p:cNvGrpSpPr/>
          <p:nvPr/>
        </p:nvGrpSpPr>
        <p:grpSpPr>
          <a:xfrm rot="10800000">
            <a:off x="4521709" y="2248030"/>
            <a:ext cx="86371" cy="903422"/>
            <a:chOff x="1672060" y="3475613"/>
            <a:chExt cx="115176" cy="1204719"/>
          </a:xfrm>
        </p:grpSpPr>
        <p:cxnSp>
          <p:nvCxnSpPr>
            <p:cNvPr id="265" name="Google Shape;265;p38"/>
            <p:cNvCxnSpPr/>
            <p:nvPr/>
          </p:nvCxnSpPr>
          <p:spPr>
            <a:xfrm>
              <a:off x="1729648" y="3537332"/>
              <a:ext cx="0" cy="1143000"/>
            </a:xfrm>
            <a:prstGeom prst="straightConnector1">
              <a:avLst/>
            </a:prstGeom>
            <a:noFill/>
            <a:ln w="28575" cap="flat" cmpd="sng">
              <a:solidFill>
                <a:srgbClr val="8CCD5A"/>
              </a:solidFill>
              <a:prstDash val="solid"/>
              <a:miter lim="800000"/>
              <a:headEnd type="oval" w="med" len="med"/>
              <a:tailEnd type="oval" w="med" len="med"/>
            </a:ln>
          </p:spPr>
        </p:cxnSp>
        <p:sp>
          <p:nvSpPr>
            <p:cNvPr id="266" name="Google Shape;266;p38"/>
            <p:cNvSpPr/>
            <p:nvPr/>
          </p:nvSpPr>
          <p:spPr>
            <a:xfrm>
              <a:off x="1672060" y="3475613"/>
              <a:ext cx="115176" cy="11517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699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7" name="Google Shape;267;p38"/>
          <p:cNvGrpSpPr/>
          <p:nvPr/>
        </p:nvGrpSpPr>
        <p:grpSpPr>
          <a:xfrm rot="10800000">
            <a:off x="6131613" y="2248030"/>
            <a:ext cx="86371" cy="903422"/>
            <a:chOff x="1672060" y="3475613"/>
            <a:chExt cx="115176" cy="1204719"/>
          </a:xfrm>
        </p:grpSpPr>
        <p:cxnSp>
          <p:nvCxnSpPr>
            <p:cNvPr id="268" name="Google Shape;268;p38"/>
            <p:cNvCxnSpPr/>
            <p:nvPr/>
          </p:nvCxnSpPr>
          <p:spPr>
            <a:xfrm>
              <a:off x="1729648" y="3537332"/>
              <a:ext cx="0" cy="1143000"/>
            </a:xfrm>
            <a:prstGeom prst="straightConnector1">
              <a:avLst/>
            </a:prstGeom>
            <a:noFill/>
            <a:ln w="28575" cap="flat" cmpd="sng">
              <a:solidFill>
                <a:srgbClr val="29A6FF"/>
              </a:solidFill>
              <a:prstDash val="solid"/>
              <a:miter lim="800000"/>
              <a:headEnd type="oval" w="med" len="med"/>
              <a:tailEnd type="oval" w="med" len="med"/>
            </a:ln>
          </p:spPr>
        </p:cxnSp>
        <p:sp>
          <p:nvSpPr>
            <p:cNvPr id="269" name="Google Shape;269;p38"/>
            <p:cNvSpPr/>
            <p:nvPr/>
          </p:nvSpPr>
          <p:spPr>
            <a:xfrm>
              <a:off x="1672060" y="3475613"/>
              <a:ext cx="115176" cy="11517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699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0" name="Google Shape;270;p38"/>
          <p:cNvGrpSpPr/>
          <p:nvPr/>
        </p:nvGrpSpPr>
        <p:grpSpPr>
          <a:xfrm rot="10800000">
            <a:off x="7734762" y="2248030"/>
            <a:ext cx="86371" cy="903422"/>
            <a:chOff x="1672060" y="3475613"/>
            <a:chExt cx="115176" cy="1204719"/>
          </a:xfrm>
        </p:grpSpPr>
        <p:cxnSp>
          <p:nvCxnSpPr>
            <p:cNvPr id="271" name="Google Shape;271;p38"/>
            <p:cNvCxnSpPr/>
            <p:nvPr/>
          </p:nvCxnSpPr>
          <p:spPr>
            <a:xfrm>
              <a:off x="1729648" y="3537332"/>
              <a:ext cx="0" cy="1143000"/>
            </a:xfrm>
            <a:prstGeom prst="straightConnector1">
              <a:avLst/>
            </a:prstGeom>
            <a:noFill/>
            <a:ln w="28575" cap="flat" cmpd="sng">
              <a:solidFill>
                <a:srgbClr val="AEA2FF"/>
              </a:solidFill>
              <a:prstDash val="solid"/>
              <a:miter lim="800000"/>
              <a:headEnd type="oval" w="med" len="med"/>
              <a:tailEnd type="oval" w="med" len="med"/>
            </a:ln>
          </p:spPr>
        </p:cxnSp>
        <p:sp>
          <p:nvSpPr>
            <p:cNvPr id="272" name="Google Shape;272;p38"/>
            <p:cNvSpPr/>
            <p:nvPr/>
          </p:nvSpPr>
          <p:spPr>
            <a:xfrm>
              <a:off x="1672060" y="3475613"/>
              <a:ext cx="115176" cy="11517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699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3" name="Google Shape;273;p38"/>
          <p:cNvSpPr txBox="1">
            <a:spLocks noGrp="1"/>
          </p:cNvSpPr>
          <p:nvPr>
            <p:ph type="body" idx="1"/>
          </p:nvPr>
        </p:nvSpPr>
        <p:spPr>
          <a:xfrm>
            <a:off x="638635" y="1483281"/>
            <a:ext cx="1424578" cy="3912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342900" marR="0" lvl="0" indent="-17145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  <a:defRPr sz="135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2857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700" marR="0" lvl="2" indent="-2667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500" marR="0" lvl="4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400" marR="0" lvl="5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4" name="Google Shape;274;p38"/>
          <p:cNvSpPr txBox="1">
            <a:spLocks noGrp="1"/>
          </p:cNvSpPr>
          <p:nvPr>
            <p:ph type="body" idx="2"/>
          </p:nvPr>
        </p:nvSpPr>
        <p:spPr>
          <a:xfrm>
            <a:off x="2249409" y="1483281"/>
            <a:ext cx="1424578" cy="3912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342900" marR="0" lvl="0" indent="-17145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  <a:defRPr sz="135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2857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700" marR="0" lvl="2" indent="-2667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500" marR="0" lvl="4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400" marR="0" lvl="5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5" name="Google Shape;275;p38"/>
          <p:cNvSpPr txBox="1">
            <a:spLocks noGrp="1"/>
          </p:cNvSpPr>
          <p:nvPr>
            <p:ph type="body" idx="3"/>
          </p:nvPr>
        </p:nvSpPr>
        <p:spPr>
          <a:xfrm>
            <a:off x="3848502" y="1483281"/>
            <a:ext cx="1424578" cy="3912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342900" marR="0" lvl="0" indent="-17145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  <a:defRPr sz="135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2857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700" marR="0" lvl="2" indent="-2667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500" marR="0" lvl="4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400" marR="0" lvl="5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6" name="Google Shape;276;p38"/>
          <p:cNvSpPr txBox="1">
            <a:spLocks noGrp="1"/>
          </p:cNvSpPr>
          <p:nvPr>
            <p:ph type="body" idx="4"/>
          </p:nvPr>
        </p:nvSpPr>
        <p:spPr>
          <a:xfrm>
            <a:off x="5459595" y="1483281"/>
            <a:ext cx="1424578" cy="3912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342900" marR="0" lvl="0" indent="-17145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  <a:defRPr sz="135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2857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700" marR="0" lvl="2" indent="-2667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500" marR="0" lvl="4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400" marR="0" lvl="5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7" name="Google Shape;277;p38"/>
          <p:cNvSpPr txBox="1">
            <a:spLocks noGrp="1"/>
          </p:cNvSpPr>
          <p:nvPr>
            <p:ph type="body" idx="5"/>
          </p:nvPr>
        </p:nvSpPr>
        <p:spPr>
          <a:xfrm>
            <a:off x="7064836" y="1483281"/>
            <a:ext cx="1424578" cy="3912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342900" marR="0" lvl="0" indent="-17145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  <a:defRPr sz="135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2857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700" marR="0" lvl="2" indent="-2667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500" marR="0" lvl="4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400" marR="0" lvl="5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8" name="Google Shape;278;p38"/>
          <p:cNvSpPr txBox="1">
            <a:spLocks noGrp="1"/>
          </p:cNvSpPr>
          <p:nvPr>
            <p:ph type="body" idx="6"/>
          </p:nvPr>
        </p:nvSpPr>
        <p:spPr>
          <a:xfrm>
            <a:off x="638635" y="3333896"/>
            <a:ext cx="1424578" cy="3912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342900" marR="0" lvl="0" indent="-17145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595959"/>
              </a:buClr>
              <a:buSzPts val="3000"/>
              <a:buFont typeface="Arial"/>
              <a:buNone/>
              <a:defRPr sz="225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2857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700" marR="0" lvl="2" indent="-2667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500" marR="0" lvl="4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400" marR="0" lvl="5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9" name="Google Shape;279;p38"/>
          <p:cNvSpPr txBox="1">
            <a:spLocks noGrp="1"/>
          </p:cNvSpPr>
          <p:nvPr>
            <p:ph type="body" idx="7"/>
          </p:nvPr>
        </p:nvSpPr>
        <p:spPr>
          <a:xfrm>
            <a:off x="638635" y="3744841"/>
            <a:ext cx="1424578" cy="3912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2900" marR="0" lvl="0" indent="-17145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2857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700" marR="0" lvl="2" indent="-2667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500" marR="0" lvl="4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400" marR="0" lvl="5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0" name="Google Shape;280;p38"/>
          <p:cNvSpPr txBox="1">
            <a:spLocks noGrp="1"/>
          </p:cNvSpPr>
          <p:nvPr>
            <p:ph type="body" idx="8"/>
          </p:nvPr>
        </p:nvSpPr>
        <p:spPr>
          <a:xfrm>
            <a:off x="2249409" y="3333896"/>
            <a:ext cx="1424578" cy="3912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342900" marR="0" lvl="0" indent="-17145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595959"/>
              </a:buClr>
              <a:buSzPts val="3000"/>
              <a:buFont typeface="Arial"/>
              <a:buNone/>
              <a:defRPr sz="225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2857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700" marR="0" lvl="2" indent="-2667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500" marR="0" lvl="4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400" marR="0" lvl="5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1" name="Google Shape;281;p38"/>
          <p:cNvSpPr txBox="1">
            <a:spLocks noGrp="1"/>
          </p:cNvSpPr>
          <p:nvPr>
            <p:ph type="body" idx="9"/>
          </p:nvPr>
        </p:nvSpPr>
        <p:spPr>
          <a:xfrm>
            <a:off x="2249409" y="3744841"/>
            <a:ext cx="1424578" cy="3912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2900" marR="0" lvl="0" indent="-17145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2857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700" marR="0" lvl="2" indent="-2667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500" marR="0" lvl="4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400" marR="0" lvl="5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2" name="Google Shape;282;p38"/>
          <p:cNvSpPr txBox="1">
            <a:spLocks noGrp="1"/>
          </p:cNvSpPr>
          <p:nvPr>
            <p:ph type="body" idx="13"/>
          </p:nvPr>
        </p:nvSpPr>
        <p:spPr>
          <a:xfrm>
            <a:off x="3852605" y="3333896"/>
            <a:ext cx="1424578" cy="3912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342900" marR="0" lvl="0" indent="-17145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595959"/>
              </a:buClr>
              <a:buSzPts val="3000"/>
              <a:buFont typeface="Arial"/>
              <a:buNone/>
              <a:defRPr sz="225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2857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700" marR="0" lvl="2" indent="-2667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500" marR="0" lvl="4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400" marR="0" lvl="5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3" name="Google Shape;283;p38"/>
          <p:cNvSpPr txBox="1">
            <a:spLocks noGrp="1"/>
          </p:cNvSpPr>
          <p:nvPr>
            <p:ph type="body" idx="14"/>
          </p:nvPr>
        </p:nvSpPr>
        <p:spPr>
          <a:xfrm>
            <a:off x="3852605" y="3744841"/>
            <a:ext cx="1424578" cy="3912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2900" marR="0" lvl="0" indent="-17145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2857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700" marR="0" lvl="2" indent="-2667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500" marR="0" lvl="4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400" marR="0" lvl="5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4" name="Google Shape;284;p38"/>
          <p:cNvSpPr txBox="1">
            <a:spLocks noGrp="1"/>
          </p:cNvSpPr>
          <p:nvPr>
            <p:ph type="body" idx="15"/>
          </p:nvPr>
        </p:nvSpPr>
        <p:spPr>
          <a:xfrm>
            <a:off x="5455801" y="3333896"/>
            <a:ext cx="1424578" cy="3912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342900" marR="0" lvl="0" indent="-17145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595959"/>
              </a:buClr>
              <a:buSzPts val="3000"/>
              <a:buFont typeface="Arial"/>
              <a:buNone/>
              <a:defRPr sz="225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2857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700" marR="0" lvl="2" indent="-2667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500" marR="0" lvl="4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400" marR="0" lvl="5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5" name="Google Shape;285;p38"/>
          <p:cNvSpPr txBox="1">
            <a:spLocks noGrp="1"/>
          </p:cNvSpPr>
          <p:nvPr>
            <p:ph type="body" idx="16"/>
          </p:nvPr>
        </p:nvSpPr>
        <p:spPr>
          <a:xfrm>
            <a:off x="5455801" y="3744841"/>
            <a:ext cx="1424578" cy="3912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2900" marR="0" lvl="0" indent="-17145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2857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700" marR="0" lvl="2" indent="-2667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500" marR="0" lvl="4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400" marR="0" lvl="5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6" name="Google Shape;286;p38"/>
          <p:cNvSpPr txBox="1">
            <a:spLocks noGrp="1"/>
          </p:cNvSpPr>
          <p:nvPr>
            <p:ph type="body" idx="17"/>
          </p:nvPr>
        </p:nvSpPr>
        <p:spPr>
          <a:xfrm>
            <a:off x="7065659" y="3333896"/>
            <a:ext cx="1424578" cy="3912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342900" marR="0" lvl="0" indent="-17145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595959"/>
              </a:buClr>
              <a:buSzPts val="3000"/>
              <a:buFont typeface="Arial"/>
              <a:buNone/>
              <a:defRPr sz="225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2857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700" marR="0" lvl="2" indent="-2667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500" marR="0" lvl="4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400" marR="0" lvl="5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7" name="Google Shape;287;p38"/>
          <p:cNvSpPr txBox="1">
            <a:spLocks noGrp="1"/>
          </p:cNvSpPr>
          <p:nvPr>
            <p:ph type="body" idx="18"/>
          </p:nvPr>
        </p:nvSpPr>
        <p:spPr>
          <a:xfrm>
            <a:off x="7065659" y="3744841"/>
            <a:ext cx="1424578" cy="3912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2900" marR="0" lvl="0" indent="-17145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2857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700" marR="0" lvl="2" indent="-2667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500" marR="0" lvl="4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400" marR="0" lvl="5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08301448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eneric Content with Icons">
  <p:cSld name="Generic Content with Icons"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" name="Google Shape;289;p3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17520" y="0"/>
            <a:ext cx="612648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p39"/>
          <p:cNvSpPr/>
          <p:nvPr/>
        </p:nvSpPr>
        <p:spPr>
          <a:xfrm flipH="1">
            <a:off x="-21771" y="0"/>
            <a:ext cx="6120848" cy="5143500"/>
          </a:xfrm>
          <a:custGeom>
            <a:avLst/>
            <a:gdLst/>
            <a:ahLst/>
            <a:cxnLst/>
            <a:rect l="l" t="t" r="r" b="b"/>
            <a:pathLst>
              <a:path w="8288594" h="6902245" extrusionOk="0">
                <a:moveTo>
                  <a:pt x="2684207" y="0"/>
                </a:moveTo>
                <a:lnTo>
                  <a:pt x="8288594" y="0"/>
                </a:lnTo>
                <a:cubicBezTo>
                  <a:pt x="8283678" y="2300748"/>
                  <a:pt x="8278761" y="4601497"/>
                  <a:pt x="8273845" y="6902245"/>
                </a:cubicBezTo>
                <a:lnTo>
                  <a:pt x="1312607" y="6902245"/>
                </a:lnTo>
                <a:lnTo>
                  <a:pt x="0" y="4572000"/>
                </a:lnTo>
                <a:lnTo>
                  <a:pt x="2684207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51431" tIns="25706" rIns="51431" bIns="25706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endParaRPr sz="1050" b="0" i="0" u="none" strike="noStrike" cap="none">
              <a:solidFill>
                <a:srgbClr val="565A5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39"/>
          <p:cNvSpPr txBox="1"/>
          <p:nvPr/>
        </p:nvSpPr>
        <p:spPr>
          <a:xfrm>
            <a:off x="164345" y="4806109"/>
            <a:ext cx="2066912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D2L Confidential   |   © 2019 D2L Corporation</a:t>
            </a:r>
            <a:endParaRPr sz="1050"/>
          </a:p>
        </p:txBody>
      </p:sp>
      <p:pic>
        <p:nvPicPr>
          <p:cNvPr id="292" name="Google Shape;292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15312" y="0"/>
            <a:ext cx="92868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p39"/>
          <p:cNvSpPr txBox="1">
            <a:spLocks noGrp="1"/>
          </p:cNvSpPr>
          <p:nvPr>
            <p:ph type="title"/>
          </p:nvPr>
        </p:nvSpPr>
        <p:spPr>
          <a:xfrm>
            <a:off x="244602" y="209836"/>
            <a:ext cx="7646670" cy="5399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4000"/>
              <a:buFont typeface="Arial"/>
              <a:buNone/>
              <a:defRPr sz="3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9pPr>
          </a:lstStyle>
          <a:p>
            <a:endParaRPr/>
          </a:p>
        </p:txBody>
      </p:sp>
      <p:sp>
        <p:nvSpPr>
          <p:cNvPr id="294" name="Google Shape;294;p39"/>
          <p:cNvSpPr txBox="1">
            <a:spLocks noGrp="1"/>
          </p:cNvSpPr>
          <p:nvPr>
            <p:ph type="body" idx="1"/>
          </p:nvPr>
        </p:nvSpPr>
        <p:spPr>
          <a:xfrm>
            <a:off x="1017504" y="1679973"/>
            <a:ext cx="1424578" cy="3912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342900" marR="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15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2857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700" marR="0" lvl="2" indent="-2667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500" marR="0" lvl="4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400" marR="0" lvl="5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5" name="Google Shape;295;p39"/>
          <p:cNvSpPr txBox="1">
            <a:spLocks noGrp="1"/>
          </p:cNvSpPr>
          <p:nvPr>
            <p:ph type="body" idx="2"/>
          </p:nvPr>
        </p:nvSpPr>
        <p:spPr>
          <a:xfrm>
            <a:off x="1017504" y="2769594"/>
            <a:ext cx="1424578" cy="3912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342900" marR="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15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2857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700" marR="0" lvl="2" indent="-2667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500" marR="0" lvl="4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400" marR="0" lvl="5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6" name="Google Shape;296;p39"/>
          <p:cNvSpPr txBox="1">
            <a:spLocks noGrp="1"/>
          </p:cNvSpPr>
          <p:nvPr>
            <p:ph type="body" idx="3"/>
          </p:nvPr>
        </p:nvSpPr>
        <p:spPr>
          <a:xfrm>
            <a:off x="1017504" y="3883931"/>
            <a:ext cx="1424578" cy="3912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342900" marR="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15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2857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700" marR="0" lvl="2" indent="-2667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500" marR="0" lvl="4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400" marR="0" lvl="5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7" name="Google Shape;297;p39"/>
          <p:cNvSpPr txBox="1">
            <a:spLocks noGrp="1"/>
          </p:cNvSpPr>
          <p:nvPr>
            <p:ph type="body" idx="4"/>
          </p:nvPr>
        </p:nvSpPr>
        <p:spPr>
          <a:xfrm>
            <a:off x="3445434" y="1679973"/>
            <a:ext cx="1424578" cy="3912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342900" marR="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15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2857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700" marR="0" lvl="2" indent="-2667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500" marR="0" lvl="4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400" marR="0" lvl="5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8" name="Google Shape;298;p39"/>
          <p:cNvSpPr txBox="1">
            <a:spLocks noGrp="1"/>
          </p:cNvSpPr>
          <p:nvPr>
            <p:ph type="body" idx="5"/>
          </p:nvPr>
        </p:nvSpPr>
        <p:spPr>
          <a:xfrm>
            <a:off x="3445434" y="2769594"/>
            <a:ext cx="1424578" cy="3912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342900" marR="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15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2857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700" marR="0" lvl="2" indent="-2667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500" marR="0" lvl="4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400" marR="0" lvl="5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9" name="Google Shape;299;p39"/>
          <p:cNvSpPr txBox="1">
            <a:spLocks noGrp="1"/>
          </p:cNvSpPr>
          <p:nvPr>
            <p:ph type="body" idx="6"/>
          </p:nvPr>
        </p:nvSpPr>
        <p:spPr>
          <a:xfrm>
            <a:off x="3445434" y="3883931"/>
            <a:ext cx="1424578" cy="3912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342900" marR="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15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2857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700" marR="0" lvl="2" indent="-2667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500" marR="0" lvl="4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400" marR="0" lvl="5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14495215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aphs">
  <p:cSld name="Graphs"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40"/>
          <p:cNvSpPr txBox="1">
            <a:spLocks noGrp="1"/>
          </p:cNvSpPr>
          <p:nvPr>
            <p:ph type="title"/>
          </p:nvPr>
        </p:nvSpPr>
        <p:spPr>
          <a:xfrm>
            <a:off x="673162" y="615110"/>
            <a:ext cx="3599068" cy="5399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4000"/>
              <a:buFont typeface="Arial"/>
              <a:buNone/>
              <a:defRPr sz="3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9pPr>
          </a:lstStyle>
          <a:p>
            <a:endParaRPr/>
          </a:p>
        </p:txBody>
      </p:sp>
      <p:sp>
        <p:nvSpPr>
          <p:cNvPr id="302" name="Google Shape;302;p40"/>
          <p:cNvSpPr txBox="1"/>
          <p:nvPr/>
        </p:nvSpPr>
        <p:spPr>
          <a:xfrm>
            <a:off x="10179425" y="3468199"/>
            <a:ext cx="2106226" cy="484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None/>
            </a:pPr>
            <a:endParaRPr sz="14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03" name="Google Shape;303;p40"/>
          <p:cNvSpPr txBox="1"/>
          <p:nvPr/>
        </p:nvSpPr>
        <p:spPr>
          <a:xfrm>
            <a:off x="7551570" y="4568081"/>
            <a:ext cx="5764585" cy="26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Helvetica Neue"/>
              <a:buNone/>
            </a:pPr>
            <a:r>
              <a:rPr lang="en-US" sz="600" baseline="300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 </a:t>
            </a:r>
            <a:r>
              <a:rPr lang="en-US" sz="6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Campus Computing Survey 2018</a:t>
            </a:r>
            <a:endParaRPr sz="1050"/>
          </a:p>
        </p:txBody>
      </p:sp>
      <p:sp>
        <p:nvSpPr>
          <p:cNvPr id="304" name="Google Shape;304;p40"/>
          <p:cNvSpPr txBox="1">
            <a:spLocks noGrp="1"/>
          </p:cNvSpPr>
          <p:nvPr>
            <p:ph type="body" idx="1"/>
          </p:nvPr>
        </p:nvSpPr>
        <p:spPr>
          <a:xfrm>
            <a:off x="1723327" y="2511705"/>
            <a:ext cx="2015299" cy="572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342900" marR="0" lvl="0" indent="-17145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2857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700" marR="0" lvl="2" indent="-2667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500" marR="0" lvl="4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400" marR="0" lvl="5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5" name="Google Shape;305;p40"/>
          <p:cNvSpPr txBox="1">
            <a:spLocks noGrp="1"/>
          </p:cNvSpPr>
          <p:nvPr>
            <p:ph type="body" idx="2"/>
          </p:nvPr>
        </p:nvSpPr>
        <p:spPr>
          <a:xfrm>
            <a:off x="1723327" y="3566114"/>
            <a:ext cx="2015299" cy="572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342900" marR="0" lvl="0" indent="-17145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2857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700" marR="0" lvl="2" indent="-2667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500" marR="0" lvl="4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400" marR="0" lvl="5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6" name="Google Shape;306;p40"/>
          <p:cNvSpPr txBox="1">
            <a:spLocks noGrp="1"/>
          </p:cNvSpPr>
          <p:nvPr>
            <p:ph type="body" idx="3"/>
          </p:nvPr>
        </p:nvSpPr>
        <p:spPr>
          <a:xfrm>
            <a:off x="680604" y="1223104"/>
            <a:ext cx="2739769" cy="572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2900" marR="0" lvl="0" indent="-17145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15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2857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700" marR="0" lvl="2" indent="-2667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500" marR="0" lvl="4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400" marR="0" lvl="5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7" name="Google Shape;307;p40"/>
          <p:cNvSpPr txBox="1">
            <a:spLocks noGrp="1"/>
          </p:cNvSpPr>
          <p:nvPr>
            <p:ph type="body" idx="4"/>
          </p:nvPr>
        </p:nvSpPr>
        <p:spPr>
          <a:xfrm>
            <a:off x="4636346" y="1235874"/>
            <a:ext cx="2151931" cy="1175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342900" marR="0" lvl="0" indent="-171450" algn="ctr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595959"/>
              </a:buClr>
              <a:buSzPts val="10000"/>
              <a:buFont typeface="Arial"/>
              <a:buNone/>
              <a:defRPr sz="7500" b="1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2857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700" marR="0" lvl="2" indent="-2667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500" marR="0" lvl="4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400" marR="0" lvl="5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8" name="Google Shape;308;p40"/>
          <p:cNvSpPr txBox="1">
            <a:spLocks noGrp="1"/>
          </p:cNvSpPr>
          <p:nvPr>
            <p:ph type="body" idx="5"/>
          </p:nvPr>
        </p:nvSpPr>
        <p:spPr>
          <a:xfrm>
            <a:off x="6207942" y="2798994"/>
            <a:ext cx="2151931" cy="1175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342900" marR="0" lvl="0" indent="-171450" algn="ctr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595959"/>
              </a:buClr>
              <a:buSzPts val="10000"/>
              <a:buFont typeface="Arial"/>
              <a:buNone/>
              <a:defRPr sz="7500" b="1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2857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700" marR="0" lvl="2" indent="-2667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500" marR="0" lvl="4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400" marR="0" lvl="5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9" name="Google Shape;309;p40"/>
          <p:cNvSpPr txBox="1">
            <a:spLocks noGrp="1"/>
          </p:cNvSpPr>
          <p:nvPr>
            <p:ph type="body" idx="6"/>
          </p:nvPr>
        </p:nvSpPr>
        <p:spPr>
          <a:xfrm>
            <a:off x="166937" y="4611077"/>
            <a:ext cx="3397628" cy="183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342900" marR="0" lvl="0" indent="-17145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BFBFBF"/>
              </a:buClr>
              <a:buSzPts val="1000"/>
              <a:buFont typeface="Arial"/>
              <a:buNone/>
              <a:defRPr sz="75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2857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700" marR="0" lvl="2" indent="-2667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500" marR="0" lvl="4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400" marR="0" lvl="5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93838920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er Quote - Celestine">
  <p:cSld name="Customer Quote - Celestine"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41"/>
          <p:cNvSpPr/>
          <p:nvPr/>
        </p:nvSpPr>
        <p:spPr>
          <a:xfrm rot="5400000">
            <a:off x="-578099" y="578099"/>
            <a:ext cx="4667493" cy="3511296"/>
          </a:xfrm>
          <a:prstGeom prst="round1Rect">
            <a:avLst>
              <a:gd name="adj" fmla="val 46193"/>
            </a:avLst>
          </a:prstGeom>
          <a:solidFill>
            <a:srgbClr val="0B72C2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2" name="Google Shape;3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18567" y="250362"/>
            <a:ext cx="939690" cy="8155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3" name="Google Shape;313;p41"/>
          <p:cNvCxnSpPr/>
          <p:nvPr/>
        </p:nvCxnSpPr>
        <p:spPr>
          <a:xfrm>
            <a:off x="4127354" y="2337319"/>
            <a:ext cx="622446" cy="0"/>
          </a:xfrm>
          <a:prstGeom prst="straightConnector1">
            <a:avLst/>
          </a:prstGeom>
          <a:noFill/>
          <a:ln w="63500" cap="flat" cmpd="sng">
            <a:solidFill>
              <a:srgbClr val="0B72C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14" name="Google Shape;314;p41"/>
          <p:cNvSpPr txBox="1">
            <a:spLocks noGrp="1"/>
          </p:cNvSpPr>
          <p:nvPr>
            <p:ph type="title"/>
          </p:nvPr>
        </p:nvSpPr>
        <p:spPr>
          <a:xfrm>
            <a:off x="4047107" y="1910382"/>
            <a:ext cx="2340612" cy="3525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600"/>
              <a:buFont typeface="Arial"/>
              <a:buNone/>
              <a:defRPr sz="27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9pPr>
          </a:lstStyle>
          <a:p>
            <a:endParaRPr/>
          </a:p>
        </p:txBody>
      </p:sp>
      <p:sp>
        <p:nvSpPr>
          <p:cNvPr id="315" name="Google Shape;315;p41"/>
          <p:cNvSpPr txBox="1">
            <a:spLocks noGrp="1"/>
          </p:cNvSpPr>
          <p:nvPr>
            <p:ph type="body" idx="1"/>
          </p:nvPr>
        </p:nvSpPr>
        <p:spPr>
          <a:xfrm>
            <a:off x="284426" y="1447362"/>
            <a:ext cx="2936230" cy="815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290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2857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700" marR="0" lvl="2" indent="-2667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500" marR="0" lvl="4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400" marR="0" lvl="5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6" name="Google Shape;316;p41"/>
          <p:cNvSpPr txBox="1">
            <a:spLocks noGrp="1"/>
          </p:cNvSpPr>
          <p:nvPr>
            <p:ph type="body" idx="2"/>
          </p:nvPr>
        </p:nvSpPr>
        <p:spPr>
          <a:xfrm>
            <a:off x="4045538" y="3633205"/>
            <a:ext cx="3397628" cy="183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342900" marR="0" lvl="0" indent="-17145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BFBFBF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2857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700" marR="0" lvl="2" indent="-2667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500" marR="0" lvl="4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400" marR="0" lvl="5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7" name="Google Shape;317;p41"/>
          <p:cNvSpPr txBox="1">
            <a:spLocks noGrp="1"/>
          </p:cNvSpPr>
          <p:nvPr>
            <p:ph type="body" idx="3"/>
          </p:nvPr>
        </p:nvSpPr>
        <p:spPr>
          <a:xfrm>
            <a:off x="284426" y="2262942"/>
            <a:ext cx="2340612" cy="1026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290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050" b="0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2857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700" marR="0" lvl="2" indent="-2667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500" marR="0" lvl="4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400" marR="0" lvl="5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8" name="Google Shape;318;p41"/>
          <p:cNvSpPr txBox="1">
            <a:spLocks noGrp="1"/>
          </p:cNvSpPr>
          <p:nvPr>
            <p:ph type="body" idx="4"/>
          </p:nvPr>
        </p:nvSpPr>
        <p:spPr>
          <a:xfrm>
            <a:off x="4045538" y="2445564"/>
            <a:ext cx="3397628" cy="448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2900" marR="0" lvl="0" indent="-17145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565A5C"/>
              </a:buClr>
              <a:buSzPts val="2000"/>
              <a:buFont typeface="Arial"/>
              <a:buNone/>
              <a:defRPr sz="1500" b="0" i="0" u="none" strike="noStrike" cap="none">
                <a:solidFill>
                  <a:srgbClr val="565A5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2857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700" marR="0" lvl="2" indent="-2667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500" marR="0" lvl="4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400" marR="0" lvl="5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90723212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er Quote - Fluorite">
  <p:cSld name="Customer Quote - Fluorite"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42"/>
          <p:cNvSpPr/>
          <p:nvPr/>
        </p:nvSpPr>
        <p:spPr>
          <a:xfrm rot="5400000">
            <a:off x="-578099" y="578099"/>
            <a:ext cx="4667493" cy="3511296"/>
          </a:xfrm>
          <a:prstGeom prst="round1Rect">
            <a:avLst>
              <a:gd name="adj" fmla="val 46193"/>
            </a:avLst>
          </a:prstGeom>
          <a:solidFill>
            <a:srgbClr val="B24AC7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1" name="Google Shape;321;p4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18567" y="250362"/>
            <a:ext cx="939690" cy="8155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22" name="Google Shape;322;p42"/>
          <p:cNvCxnSpPr/>
          <p:nvPr/>
        </p:nvCxnSpPr>
        <p:spPr>
          <a:xfrm>
            <a:off x="4127354" y="2337319"/>
            <a:ext cx="622446" cy="0"/>
          </a:xfrm>
          <a:prstGeom prst="straightConnector1">
            <a:avLst/>
          </a:prstGeom>
          <a:noFill/>
          <a:ln w="63500" cap="flat" cmpd="sng">
            <a:solidFill>
              <a:srgbClr val="B24AC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23" name="Google Shape;323;p42"/>
          <p:cNvSpPr txBox="1">
            <a:spLocks noGrp="1"/>
          </p:cNvSpPr>
          <p:nvPr>
            <p:ph type="title"/>
          </p:nvPr>
        </p:nvSpPr>
        <p:spPr>
          <a:xfrm>
            <a:off x="4047107" y="1910382"/>
            <a:ext cx="2340612" cy="3525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600"/>
              <a:buFont typeface="Arial"/>
              <a:buNone/>
              <a:defRPr sz="27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9pPr>
          </a:lstStyle>
          <a:p>
            <a:endParaRPr/>
          </a:p>
        </p:txBody>
      </p:sp>
      <p:sp>
        <p:nvSpPr>
          <p:cNvPr id="324" name="Google Shape;324;p42"/>
          <p:cNvSpPr txBox="1">
            <a:spLocks noGrp="1"/>
          </p:cNvSpPr>
          <p:nvPr>
            <p:ph type="body" idx="1"/>
          </p:nvPr>
        </p:nvSpPr>
        <p:spPr>
          <a:xfrm>
            <a:off x="284426" y="1447362"/>
            <a:ext cx="2936230" cy="815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290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2857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700" marR="0" lvl="2" indent="-2667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500" marR="0" lvl="4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400" marR="0" lvl="5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5" name="Google Shape;325;p42"/>
          <p:cNvSpPr txBox="1">
            <a:spLocks noGrp="1"/>
          </p:cNvSpPr>
          <p:nvPr>
            <p:ph type="body" idx="2"/>
          </p:nvPr>
        </p:nvSpPr>
        <p:spPr>
          <a:xfrm>
            <a:off x="4045538" y="3633205"/>
            <a:ext cx="3397628" cy="183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342900" marR="0" lvl="0" indent="-17145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BFBFBF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2857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700" marR="0" lvl="2" indent="-2667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500" marR="0" lvl="4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400" marR="0" lvl="5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6" name="Google Shape;326;p42"/>
          <p:cNvSpPr txBox="1">
            <a:spLocks noGrp="1"/>
          </p:cNvSpPr>
          <p:nvPr>
            <p:ph type="body" idx="3"/>
          </p:nvPr>
        </p:nvSpPr>
        <p:spPr>
          <a:xfrm>
            <a:off x="284426" y="2262942"/>
            <a:ext cx="2340612" cy="1026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290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050" b="0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2857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700" marR="0" lvl="2" indent="-2667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500" marR="0" lvl="4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400" marR="0" lvl="5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7" name="Google Shape;327;p42"/>
          <p:cNvSpPr txBox="1">
            <a:spLocks noGrp="1"/>
          </p:cNvSpPr>
          <p:nvPr>
            <p:ph type="body" idx="4"/>
          </p:nvPr>
        </p:nvSpPr>
        <p:spPr>
          <a:xfrm>
            <a:off x="4045538" y="2445564"/>
            <a:ext cx="3397628" cy="448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2900" marR="0" lvl="0" indent="-17145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565A5C"/>
              </a:buClr>
              <a:buSzPts val="2000"/>
              <a:buFont typeface="Arial"/>
              <a:buNone/>
              <a:defRPr sz="1500" b="0" i="0" u="none" strike="noStrike" cap="none">
                <a:solidFill>
                  <a:srgbClr val="565A5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2857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700" marR="0" lvl="2" indent="-2667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500" marR="0" lvl="4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400" marR="0" lvl="5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89858827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er Quote - Tourmaline">
  <p:cSld name="Customer Quote - Tourmaline"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43"/>
          <p:cNvSpPr/>
          <p:nvPr/>
        </p:nvSpPr>
        <p:spPr>
          <a:xfrm rot="5400000">
            <a:off x="-578099" y="578099"/>
            <a:ext cx="4667493" cy="3511296"/>
          </a:xfrm>
          <a:prstGeom prst="round1Rect">
            <a:avLst>
              <a:gd name="adj" fmla="val 46193"/>
            </a:avLst>
          </a:prstGeom>
          <a:solidFill>
            <a:srgbClr val="BF2A75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0" name="Google Shape;330;p4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18567" y="250362"/>
            <a:ext cx="939690" cy="8155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1" name="Google Shape;331;p43"/>
          <p:cNvCxnSpPr/>
          <p:nvPr/>
        </p:nvCxnSpPr>
        <p:spPr>
          <a:xfrm>
            <a:off x="4127354" y="2337319"/>
            <a:ext cx="622446" cy="0"/>
          </a:xfrm>
          <a:prstGeom prst="straightConnector1">
            <a:avLst/>
          </a:prstGeom>
          <a:noFill/>
          <a:ln w="63500" cap="flat" cmpd="sng">
            <a:solidFill>
              <a:srgbClr val="BF2A7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32" name="Google Shape;332;p43"/>
          <p:cNvSpPr txBox="1">
            <a:spLocks noGrp="1"/>
          </p:cNvSpPr>
          <p:nvPr>
            <p:ph type="title"/>
          </p:nvPr>
        </p:nvSpPr>
        <p:spPr>
          <a:xfrm>
            <a:off x="4047107" y="1910382"/>
            <a:ext cx="2340612" cy="3525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600"/>
              <a:buFont typeface="Arial"/>
              <a:buNone/>
              <a:defRPr sz="27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9pPr>
          </a:lstStyle>
          <a:p>
            <a:endParaRPr/>
          </a:p>
        </p:txBody>
      </p:sp>
      <p:sp>
        <p:nvSpPr>
          <p:cNvPr id="333" name="Google Shape;333;p43"/>
          <p:cNvSpPr txBox="1">
            <a:spLocks noGrp="1"/>
          </p:cNvSpPr>
          <p:nvPr>
            <p:ph type="body" idx="1"/>
          </p:nvPr>
        </p:nvSpPr>
        <p:spPr>
          <a:xfrm>
            <a:off x="284426" y="1447362"/>
            <a:ext cx="2936230" cy="815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290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2857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700" marR="0" lvl="2" indent="-2667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500" marR="0" lvl="4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400" marR="0" lvl="5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4" name="Google Shape;334;p43"/>
          <p:cNvSpPr txBox="1">
            <a:spLocks noGrp="1"/>
          </p:cNvSpPr>
          <p:nvPr>
            <p:ph type="body" idx="2"/>
          </p:nvPr>
        </p:nvSpPr>
        <p:spPr>
          <a:xfrm>
            <a:off x="4045538" y="3633205"/>
            <a:ext cx="3397628" cy="183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342900" marR="0" lvl="0" indent="-17145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BFBFBF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2857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700" marR="0" lvl="2" indent="-2667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500" marR="0" lvl="4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400" marR="0" lvl="5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5" name="Google Shape;335;p43"/>
          <p:cNvSpPr txBox="1">
            <a:spLocks noGrp="1"/>
          </p:cNvSpPr>
          <p:nvPr>
            <p:ph type="body" idx="3"/>
          </p:nvPr>
        </p:nvSpPr>
        <p:spPr>
          <a:xfrm>
            <a:off x="284426" y="2262942"/>
            <a:ext cx="2340612" cy="1026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290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050" b="0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2857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700" marR="0" lvl="2" indent="-2667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500" marR="0" lvl="4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400" marR="0" lvl="5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6" name="Google Shape;336;p43"/>
          <p:cNvSpPr txBox="1">
            <a:spLocks noGrp="1"/>
          </p:cNvSpPr>
          <p:nvPr>
            <p:ph type="body" idx="4"/>
          </p:nvPr>
        </p:nvSpPr>
        <p:spPr>
          <a:xfrm>
            <a:off x="4045538" y="2445564"/>
            <a:ext cx="3397628" cy="448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2900" marR="0" lvl="0" indent="-17145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565A5C"/>
              </a:buClr>
              <a:buSzPts val="2000"/>
              <a:buFont typeface="Arial"/>
              <a:buNone/>
              <a:defRPr sz="1500" b="0" i="0" u="none" strike="noStrike" cap="none">
                <a:solidFill>
                  <a:srgbClr val="565A5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2857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700" marR="0" lvl="2" indent="-2667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500" marR="0" lvl="4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400" marR="0" lvl="5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483098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C59F5AD-5DF4-564B-B8C4-BF6CE18C1C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3685" t="8929"/>
          <a:stretch/>
        </p:blipFill>
        <p:spPr>
          <a:xfrm>
            <a:off x="0" y="0"/>
            <a:ext cx="6456538" cy="5143500"/>
          </a:xfrm>
          <a:prstGeom prst="rect">
            <a:avLst/>
          </a:prstGeom>
        </p:spPr>
      </p:pic>
      <p:sp>
        <p:nvSpPr>
          <p:cNvPr id="5" name="Google Shape;2713;p510">
            <a:extLst>
              <a:ext uri="{FF2B5EF4-FFF2-40B4-BE49-F238E27FC236}">
                <a16:creationId xmlns:a16="http://schemas.microsoft.com/office/drawing/2014/main" id="{B21095D4-4C95-0C46-BF28-794A498137F1}"/>
              </a:ext>
            </a:extLst>
          </p:cNvPr>
          <p:cNvSpPr/>
          <p:nvPr userDrawn="1"/>
        </p:nvSpPr>
        <p:spPr>
          <a:xfrm>
            <a:off x="3023152" y="0"/>
            <a:ext cx="6120848" cy="5143500"/>
          </a:xfrm>
          <a:custGeom>
            <a:avLst/>
            <a:gdLst/>
            <a:ahLst/>
            <a:cxnLst/>
            <a:rect l="l" t="t" r="r" b="b"/>
            <a:pathLst>
              <a:path w="8288594" h="6902245" extrusionOk="0">
                <a:moveTo>
                  <a:pt x="2684207" y="0"/>
                </a:moveTo>
                <a:lnTo>
                  <a:pt x="8288594" y="0"/>
                </a:lnTo>
                <a:cubicBezTo>
                  <a:pt x="8283678" y="2300748"/>
                  <a:pt x="8278761" y="4601497"/>
                  <a:pt x="8273845" y="6902245"/>
                </a:cubicBezTo>
                <a:lnTo>
                  <a:pt x="1312607" y="6902245"/>
                </a:lnTo>
                <a:lnTo>
                  <a:pt x="0" y="4572000"/>
                </a:lnTo>
                <a:lnTo>
                  <a:pt x="268420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51431" tIns="25706" rIns="51431" bIns="25706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endParaRPr sz="1050" b="0" i="0" u="none" strike="noStrike" cap="none">
              <a:solidFill>
                <a:srgbClr val="565A5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59126EE-DB82-E04A-9CC6-9CD10456A90D}"/>
              </a:ext>
            </a:extLst>
          </p:cNvPr>
          <p:cNvSpPr txBox="1"/>
          <p:nvPr userDrawn="1"/>
        </p:nvSpPr>
        <p:spPr>
          <a:xfrm>
            <a:off x="118007" y="4806109"/>
            <a:ext cx="1221809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50">
                <a:solidFill>
                  <a:schemeClr val="tx1">
                    <a:alpha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© 2020 D2L Corporation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B4DFFE5-B2BB-8B4D-A644-AB2C5C753DB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5312" y="0"/>
            <a:ext cx="92868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162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Title - Amethyst">
  <p:cSld name="Section Title - Amethyst">
    <p:bg>
      <p:bgPr>
        <a:solidFill>
          <a:srgbClr val="AEA2FF"/>
        </a:solidFill>
        <a:effectLst/>
      </p:bgPr>
    </p:bg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44"/>
          <p:cNvSpPr txBox="1"/>
          <p:nvPr/>
        </p:nvSpPr>
        <p:spPr>
          <a:xfrm>
            <a:off x="118008" y="4806109"/>
            <a:ext cx="2066912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D2L Confidential   |   © 2019 D2L Corporation</a:t>
            </a:r>
            <a:endParaRPr sz="1050"/>
          </a:p>
        </p:txBody>
      </p:sp>
      <p:sp>
        <p:nvSpPr>
          <p:cNvPr id="339" name="Google Shape;339;p44"/>
          <p:cNvSpPr/>
          <p:nvPr/>
        </p:nvSpPr>
        <p:spPr>
          <a:xfrm flipH="1">
            <a:off x="-21771" y="0"/>
            <a:ext cx="6120848" cy="5143500"/>
          </a:xfrm>
          <a:custGeom>
            <a:avLst/>
            <a:gdLst/>
            <a:ahLst/>
            <a:cxnLst/>
            <a:rect l="l" t="t" r="r" b="b"/>
            <a:pathLst>
              <a:path w="8288594" h="6902245" extrusionOk="0">
                <a:moveTo>
                  <a:pt x="2684207" y="0"/>
                </a:moveTo>
                <a:lnTo>
                  <a:pt x="8288594" y="0"/>
                </a:lnTo>
                <a:cubicBezTo>
                  <a:pt x="8283678" y="2300748"/>
                  <a:pt x="8278761" y="4601497"/>
                  <a:pt x="8273845" y="6902245"/>
                </a:cubicBezTo>
                <a:lnTo>
                  <a:pt x="1312607" y="6902245"/>
                </a:lnTo>
                <a:lnTo>
                  <a:pt x="0" y="4572000"/>
                </a:lnTo>
                <a:lnTo>
                  <a:pt x="2684207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51431" tIns="25706" rIns="51431" bIns="25706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endParaRPr sz="1050" b="0" i="0" u="none" strike="noStrike" cap="none">
              <a:solidFill>
                <a:srgbClr val="565A5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0" name="Google Shape;340;p4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15312" y="0"/>
            <a:ext cx="92868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Google Shape;341;p44"/>
          <p:cNvSpPr txBox="1">
            <a:spLocks noGrp="1"/>
          </p:cNvSpPr>
          <p:nvPr>
            <p:ph type="title"/>
          </p:nvPr>
        </p:nvSpPr>
        <p:spPr>
          <a:xfrm>
            <a:off x="958392" y="2650524"/>
            <a:ext cx="3856853" cy="694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65A5C"/>
              </a:buClr>
              <a:buSzPts val="4000"/>
              <a:buFont typeface="Arial"/>
              <a:buNone/>
              <a:defRPr sz="3000" b="0" i="0" u="none" strike="noStrike" cap="none">
                <a:solidFill>
                  <a:srgbClr val="565A5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9pPr>
          </a:lstStyle>
          <a:p>
            <a:endParaRPr/>
          </a:p>
        </p:txBody>
      </p:sp>
      <p:sp>
        <p:nvSpPr>
          <p:cNvPr id="342" name="Google Shape;342;p44"/>
          <p:cNvSpPr txBox="1">
            <a:spLocks noGrp="1"/>
          </p:cNvSpPr>
          <p:nvPr>
            <p:ph type="body" idx="1"/>
          </p:nvPr>
        </p:nvSpPr>
        <p:spPr>
          <a:xfrm>
            <a:off x="958392" y="3524394"/>
            <a:ext cx="4653863" cy="822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2900" marR="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700" marR="0" lvl="2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15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  <a:defRPr sz="135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500" marR="0" lvl="4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  <a:defRPr sz="135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400" marR="0" lvl="5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343" name="Google Shape;343;p44"/>
          <p:cNvCxnSpPr/>
          <p:nvPr/>
        </p:nvCxnSpPr>
        <p:spPr>
          <a:xfrm>
            <a:off x="1024810" y="3398477"/>
            <a:ext cx="676532" cy="0"/>
          </a:xfrm>
          <a:prstGeom prst="straightConnector1">
            <a:avLst/>
          </a:prstGeom>
          <a:noFill/>
          <a:ln w="63500" cap="flat" cmpd="sng">
            <a:solidFill>
              <a:srgbClr val="AFA1F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44" name="Google Shape;344;p44"/>
          <p:cNvSpPr txBox="1"/>
          <p:nvPr/>
        </p:nvSpPr>
        <p:spPr>
          <a:xfrm>
            <a:off x="164345" y="4806109"/>
            <a:ext cx="2066912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D2L Confidential   |   © 2019 D2L Corporation</a:t>
            </a:r>
            <a:endParaRPr sz="1050"/>
          </a:p>
        </p:txBody>
      </p:sp>
    </p:spTree>
    <p:extLst>
      <p:ext uri="{BB962C8B-B14F-4D97-AF65-F5344CB8AC3E}">
        <p14:creationId xmlns:p14="http://schemas.microsoft.com/office/powerpoint/2010/main" val="2740113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-section Title - Amethyst">
  <p:cSld name="Sub-section Title - Amethyst">
    <p:bg>
      <p:bgPr>
        <a:solidFill>
          <a:schemeClr val="lt1"/>
        </a:solidFill>
        <a:effectLst/>
      </p:bgPr>
    </p:bg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6" name="Google Shape;346;p45"/>
          <p:cNvCxnSpPr/>
          <p:nvPr/>
        </p:nvCxnSpPr>
        <p:spPr>
          <a:xfrm>
            <a:off x="957470" y="3431443"/>
            <a:ext cx="8186530" cy="0"/>
          </a:xfrm>
          <a:prstGeom prst="straightConnector1">
            <a:avLst/>
          </a:prstGeom>
          <a:noFill/>
          <a:ln w="63500" cap="flat" cmpd="sng">
            <a:solidFill>
              <a:srgbClr val="AFA1F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47" name="Google Shape;347;p45"/>
          <p:cNvSpPr txBox="1">
            <a:spLocks noGrp="1"/>
          </p:cNvSpPr>
          <p:nvPr>
            <p:ph type="title"/>
          </p:nvPr>
        </p:nvSpPr>
        <p:spPr>
          <a:xfrm>
            <a:off x="4329678" y="2663224"/>
            <a:ext cx="3856853" cy="694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65A5C"/>
              </a:buClr>
              <a:buSzPts val="4000"/>
              <a:buFont typeface="Arial"/>
              <a:buNone/>
              <a:defRPr sz="3000" b="0" i="0" u="none" strike="noStrike" cap="none">
                <a:solidFill>
                  <a:srgbClr val="565A5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9pPr>
          </a:lstStyle>
          <a:p>
            <a:endParaRPr/>
          </a:p>
        </p:txBody>
      </p:sp>
      <p:sp>
        <p:nvSpPr>
          <p:cNvPr id="348" name="Google Shape;348;p45"/>
          <p:cNvSpPr txBox="1">
            <a:spLocks noGrp="1"/>
          </p:cNvSpPr>
          <p:nvPr>
            <p:ph type="body" idx="1"/>
          </p:nvPr>
        </p:nvSpPr>
        <p:spPr>
          <a:xfrm>
            <a:off x="3532668" y="3537094"/>
            <a:ext cx="4653863" cy="822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2900" marR="0" lvl="0" indent="-171450" algn="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700" marR="0" lvl="2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15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  <a:defRPr sz="135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500" marR="0" lvl="4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  <a:defRPr sz="135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400" marR="0" lvl="5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86693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Title - Celestine">
  <p:cSld name="Section Title - Celestine">
    <p:bg>
      <p:bgPr>
        <a:solidFill>
          <a:srgbClr val="29A6FF"/>
        </a:solidFill>
        <a:effectLst/>
      </p:bgPr>
    </p:bg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47"/>
          <p:cNvSpPr txBox="1"/>
          <p:nvPr/>
        </p:nvSpPr>
        <p:spPr>
          <a:xfrm>
            <a:off x="118008" y="4806109"/>
            <a:ext cx="2066912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D2L Confidential   |   © 2019 D2L Corporation</a:t>
            </a:r>
            <a:endParaRPr sz="1050"/>
          </a:p>
        </p:txBody>
      </p:sp>
      <p:sp>
        <p:nvSpPr>
          <p:cNvPr id="363" name="Google Shape;363;p47"/>
          <p:cNvSpPr/>
          <p:nvPr/>
        </p:nvSpPr>
        <p:spPr>
          <a:xfrm flipH="1">
            <a:off x="-21771" y="0"/>
            <a:ext cx="6120848" cy="5143500"/>
          </a:xfrm>
          <a:custGeom>
            <a:avLst/>
            <a:gdLst/>
            <a:ahLst/>
            <a:cxnLst/>
            <a:rect l="l" t="t" r="r" b="b"/>
            <a:pathLst>
              <a:path w="8288594" h="6902245" extrusionOk="0">
                <a:moveTo>
                  <a:pt x="2684207" y="0"/>
                </a:moveTo>
                <a:lnTo>
                  <a:pt x="8288594" y="0"/>
                </a:lnTo>
                <a:cubicBezTo>
                  <a:pt x="8283678" y="2300748"/>
                  <a:pt x="8278761" y="4601497"/>
                  <a:pt x="8273845" y="6902245"/>
                </a:cubicBezTo>
                <a:lnTo>
                  <a:pt x="1312607" y="6902245"/>
                </a:lnTo>
                <a:lnTo>
                  <a:pt x="0" y="4572000"/>
                </a:lnTo>
                <a:lnTo>
                  <a:pt x="2684207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51431" tIns="25706" rIns="51431" bIns="25706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endParaRPr sz="1050" b="0" i="0" u="none" strike="noStrike" cap="none">
              <a:solidFill>
                <a:srgbClr val="565A5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4" name="Google Shape;364;p4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15312" y="0"/>
            <a:ext cx="92868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65" name="Google Shape;365;p47"/>
          <p:cNvSpPr txBox="1">
            <a:spLocks noGrp="1"/>
          </p:cNvSpPr>
          <p:nvPr>
            <p:ph type="title"/>
          </p:nvPr>
        </p:nvSpPr>
        <p:spPr>
          <a:xfrm>
            <a:off x="958392" y="2650524"/>
            <a:ext cx="3856853" cy="694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65A5C"/>
              </a:buClr>
              <a:buSzPts val="4000"/>
              <a:buFont typeface="Arial"/>
              <a:buNone/>
              <a:defRPr sz="3000" b="0" i="0" u="none" strike="noStrike" cap="none">
                <a:solidFill>
                  <a:srgbClr val="565A5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9pPr>
          </a:lstStyle>
          <a:p>
            <a:endParaRPr/>
          </a:p>
        </p:txBody>
      </p:sp>
      <p:sp>
        <p:nvSpPr>
          <p:cNvPr id="366" name="Google Shape;366;p47"/>
          <p:cNvSpPr txBox="1">
            <a:spLocks noGrp="1"/>
          </p:cNvSpPr>
          <p:nvPr>
            <p:ph type="body" idx="1"/>
          </p:nvPr>
        </p:nvSpPr>
        <p:spPr>
          <a:xfrm>
            <a:off x="958392" y="3524394"/>
            <a:ext cx="4653863" cy="822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2900" marR="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700" marR="0" lvl="2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15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  <a:defRPr sz="135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500" marR="0" lvl="4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  <a:defRPr sz="135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400" marR="0" lvl="5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367" name="Google Shape;367;p47"/>
          <p:cNvCxnSpPr/>
          <p:nvPr/>
        </p:nvCxnSpPr>
        <p:spPr>
          <a:xfrm>
            <a:off x="1024810" y="3398477"/>
            <a:ext cx="676532" cy="0"/>
          </a:xfrm>
          <a:prstGeom prst="straightConnector1">
            <a:avLst/>
          </a:prstGeom>
          <a:noFill/>
          <a:ln w="63500" cap="flat" cmpd="sng">
            <a:solidFill>
              <a:srgbClr val="29A6F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8" name="Google Shape;368;p47"/>
          <p:cNvSpPr txBox="1"/>
          <p:nvPr/>
        </p:nvSpPr>
        <p:spPr>
          <a:xfrm>
            <a:off x="164345" y="4806109"/>
            <a:ext cx="2066912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D2L Confidential   |   © 2019 D2L Corporation</a:t>
            </a:r>
            <a:endParaRPr sz="1050"/>
          </a:p>
        </p:txBody>
      </p:sp>
    </p:spTree>
    <p:extLst>
      <p:ext uri="{BB962C8B-B14F-4D97-AF65-F5344CB8AC3E}">
        <p14:creationId xmlns:p14="http://schemas.microsoft.com/office/powerpoint/2010/main" val="3597089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-section Title - Celestine">
  <p:cSld name="Sub-section Title - Celestine">
    <p:bg>
      <p:bgPr>
        <a:solidFill>
          <a:schemeClr val="lt1"/>
        </a:solidFill>
        <a:effectLst/>
      </p:bgPr>
    </p:bg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0" name="Google Shape;370;p48"/>
          <p:cNvCxnSpPr/>
          <p:nvPr/>
        </p:nvCxnSpPr>
        <p:spPr>
          <a:xfrm>
            <a:off x="957470" y="3431443"/>
            <a:ext cx="8186530" cy="0"/>
          </a:xfrm>
          <a:prstGeom prst="straightConnector1">
            <a:avLst/>
          </a:prstGeom>
          <a:noFill/>
          <a:ln w="63500" cap="flat" cmpd="sng">
            <a:solidFill>
              <a:srgbClr val="29A6F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71" name="Google Shape;371;p48"/>
          <p:cNvSpPr txBox="1">
            <a:spLocks noGrp="1"/>
          </p:cNvSpPr>
          <p:nvPr>
            <p:ph type="title"/>
          </p:nvPr>
        </p:nvSpPr>
        <p:spPr>
          <a:xfrm>
            <a:off x="4329678" y="2663224"/>
            <a:ext cx="3856853" cy="694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65A5C"/>
              </a:buClr>
              <a:buSzPts val="4000"/>
              <a:buFont typeface="Arial"/>
              <a:buNone/>
              <a:defRPr sz="3000" b="0" i="0" u="none" strike="noStrike" cap="none">
                <a:solidFill>
                  <a:srgbClr val="565A5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9pPr>
          </a:lstStyle>
          <a:p>
            <a:endParaRPr/>
          </a:p>
        </p:txBody>
      </p:sp>
      <p:sp>
        <p:nvSpPr>
          <p:cNvPr id="372" name="Google Shape;372;p48"/>
          <p:cNvSpPr txBox="1">
            <a:spLocks noGrp="1"/>
          </p:cNvSpPr>
          <p:nvPr>
            <p:ph type="body" idx="1"/>
          </p:nvPr>
        </p:nvSpPr>
        <p:spPr>
          <a:xfrm>
            <a:off x="3532668" y="3537094"/>
            <a:ext cx="4653863" cy="822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2900" marR="0" lvl="0" indent="-171450" algn="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700" marR="0" lvl="2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15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  <a:defRPr sz="135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500" marR="0" lvl="4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  <a:defRPr sz="135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400" marR="0" lvl="5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38505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eneral Content - Celestine">
  <p:cSld name="General Content - Celestine"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49"/>
          <p:cNvSpPr txBox="1">
            <a:spLocks noGrp="1"/>
          </p:cNvSpPr>
          <p:nvPr>
            <p:ph type="title"/>
          </p:nvPr>
        </p:nvSpPr>
        <p:spPr>
          <a:xfrm>
            <a:off x="244602" y="209836"/>
            <a:ext cx="7646670" cy="5399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4000"/>
              <a:buFont typeface="Arial"/>
              <a:buNone/>
              <a:defRPr sz="3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9pPr>
          </a:lstStyle>
          <a:p>
            <a:endParaRPr/>
          </a:p>
        </p:txBody>
      </p:sp>
      <p:cxnSp>
        <p:nvCxnSpPr>
          <p:cNvPr id="375" name="Google Shape;375;p49"/>
          <p:cNvCxnSpPr/>
          <p:nvPr/>
        </p:nvCxnSpPr>
        <p:spPr>
          <a:xfrm>
            <a:off x="316150" y="747069"/>
            <a:ext cx="676532" cy="0"/>
          </a:xfrm>
          <a:prstGeom prst="straightConnector1">
            <a:avLst/>
          </a:prstGeom>
          <a:noFill/>
          <a:ln w="6350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76" name="Google Shape;376;p49"/>
          <p:cNvSpPr txBox="1">
            <a:spLocks noGrp="1"/>
          </p:cNvSpPr>
          <p:nvPr>
            <p:ph type="body" idx="1"/>
          </p:nvPr>
        </p:nvSpPr>
        <p:spPr>
          <a:xfrm>
            <a:off x="244602" y="1078611"/>
            <a:ext cx="8597646" cy="35116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2900" marR="0" lvl="0" indent="-3048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Char char="•"/>
              <a:defRPr sz="21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2857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700" marR="0" lvl="2" indent="-2667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500" marR="0" lvl="4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400" marR="0" lvl="5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15605497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creenshot - Celestine">
  <p:cSld name="Screenshot - Celestine"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50"/>
          <p:cNvSpPr txBox="1">
            <a:spLocks noGrp="1"/>
          </p:cNvSpPr>
          <p:nvPr>
            <p:ph type="title"/>
          </p:nvPr>
        </p:nvSpPr>
        <p:spPr>
          <a:xfrm>
            <a:off x="594612" y="1099752"/>
            <a:ext cx="2340612" cy="3525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000"/>
              <a:buFont typeface="Arial"/>
              <a:buNone/>
              <a:defRPr sz="225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9pPr>
          </a:lstStyle>
          <a:p>
            <a:endParaRPr/>
          </a:p>
        </p:txBody>
      </p:sp>
      <p:cxnSp>
        <p:nvCxnSpPr>
          <p:cNvPr id="379" name="Google Shape;379;p50"/>
          <p:cNvCxnSpPr/>
          <p:nvPr/>
        </p:nvCxnSpPr>
        <p:spPr>
          <a:xfrm>
            <a:off x="0" y="1623158"/>
            <a:ext cx="2953512" cy="0"/>
          </a:xfrm>
          <a:prstGeom prst="straightConnector1">
            <a:avLst/>
          </a:prstGeom>
          <a:noFill/>
          <a:ln w="63500" cap="flat" cmpd="sng">
            <a:solidFill>
              <a:srgbClr val="29A6F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80" name="Google Shape;380;p50"/>
          <p:cNvSpPr txBox="1">
            <a:spLocks noGrp="1"/>
          </p:cNvSpPr>
          <p:nvPr>
            <p:ph type="body" idx="1"/>
          </p:nvPr>
        </p:nvSpPr>
        <p:spPr>
          <a:xfrm>
            <a:off x="612900" y="1821436"/>
            <a:ext cx="2340612" cy="2320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290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  <a:defRPr sz="135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2857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700" marR="0" lvl="2" indent="-2667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500" marR="0" lvl="4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400" marR="0" lvl="5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86608931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- Celestine">
  <p:cSld name="Content - Celestine"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2" name="Google Shape;382;p5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66428" y="0"/>
            <a:ext cx="7877573" cy="5146152"/>
          </a:xfrm>
          <a:prstGeom prst="rect">
            <a:avLst/>
          </a:prstGeom>
          <a:noFill/>
          <a:ln>
            <a:noFill/>
          </a:ln>
        </p:spPr>
      </p:pic>
      <p:sp>
        <p:nvSpPr>
          <p:cNvPr id="383" name="Google Shape;383;p51"/>
          <p:cNvSpPr/>
          <p:nvPr/>
        </p:nvSpPr>
        <p:spPr>
          <a:xfrm flipH="1">
            <a:off x="0" y="2653"/>
            <a:ext cx="5756571" cy="5142173"/>
          </a:xfrm>
          <a:custGeom>
            <a:avLst/>
            <a:gdLst/>
            <a:ahLst/>
            <a:cxnLst/>
            <a:rect l="l" t="t" r="r" b="b"/>
            <a:pathLst>
              <a:path w="7779149" h="6902245" extrusionOk="0">
                <a:moveTo>
                  <a:pt x="2684207" y="0"/>
                </a:moveTo>
                <a:lnTo>
                  <a:pt x="7779149" y="0"/>
                </a:lnTo>
                <a:cubicBezTo>
                  <a:pt x="7774233" y="2300748"/>
                  <a:pt x="7780156" y="4590731"/>
                  <a:pt x="7775240" y="6891479"/>
                </a:cubicBezTo>
                <a:lnTo>
                  <a:pt x="1312607" y="6902245"/>
                </a:lnTo>
                <a:lnTo>
                  <a:pt x="0" y="4572000"/>
                </a:lnTo>
                <a:lnTo>
                  <a:pt x="2684207" y="0"/>
                </a:lnTo>
                <a:close/>
              </a:path>
            </a:pathLst>
          </a:custGeom>
          <a:solidFill>
            <a:srgbClr val="29A6FF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565A5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4" name="Google Shape;384;p51"/>
          <p:cNvSpPr/>
          <p:nvPr/>
        </p:nvSpPr>
        <p:spPr>
          <a:xfrm flipH="1">
            <a:off x="0" y="1327"/>
            <a:ext cx="5459792" cy="5142173"/>
          </a:xfrm>
          <a:custGeom>
            <a:avLst/>
            <a:gdLst/>
            <a:ahLst/>
            <a:cxnLst/>
            <a:rect l="l" t="t" r="r" b="b"/>
            <a:pathLst>
              <a:path w="7378097" h="6902245" extrusionOk="0">
                <a:moveTo>
                  <a:pt x="2684207" y="0"/>
                </a:moveTo>
                <a:lnTo>
                  <a:pt x="7378097" y="0"/>
                </a:lnTo>
                <a:cubicBezTo>
                  <a:pt x="7373181" y="2300748"/>
                  <a:pt x="7379103" y="4590732"/>
                  <a:pt x="7374187" y="6891480"/>
                </a:cubicBezTo>
                <a:lnTo>
                  <a:pt x="1312607" y="6902245"/>
                </a:lnTo>
                <a:lnTo>
                  <a:pt x="0" y="4572000"/>
                </a:lnTo>
                <a:lnTo>
                  <a:pt x="2684207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565A5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5" name="Google Shape;385;p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4612" y="484229"/>
            <a:ext cx="621000" cy="621000"/>
          </a:xfrm>
          <a:prstGeom prst="rect">
            <a:avLst/>
          </a:prstGeom>
          <a:noFill/>
          <a:ln>
            <a:noFill/>
          </a:ln>
        </p:spPr>
      </p:pic>
      <p:sp>
        <p:nvSpPr>
          <p:cNvPr id="386" name="Google Shape;386;p51"/>
          <p:cNvSpPr txBox="1">
            <a:spLocks noGrp="1"/>
          </p:cNvSpPr>
          <p:nvPr>
            <p:ph type="title"/>
          </p:nvPr>
        </p:nvSpPr>
        <p:spPr>
          <a:xfrm>
            <a:off x="594613" y="1246766"/>
            <a:ext cx="2868389" cy="509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400"/>
              <a:buFont typeface="Arial"/>
              <a:buNone/>
              <a:defRPr sz="255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9pPr>
          </a:lstStyle>
          <a:p>
            <a:endParaRPr/>
          </a:p>
        </p:txBody>
      </p:sp>
      <p:sp>
        <p:nvSpPr>
          <p:cNvPr id="387" name="Google Shape;387;p51"/>
          <p:cNvSpPr txBox="1"/>
          <p:nvPr/>
        </p:nvSpPr>
        <p:spPr>
          <a:xfrm>
            <a:off x="164345" y="4806109"/>
            <a:ext cx="2066912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D2L Confidential   |   © 2019 D2L Corporation</a:t>
            </a:r>
            <a:endParaRPr sz="1050"/>
          </a:p>
        </p:txBody>
      </p:sp>
      <p:sp>
        <p:nvSpPr>
          <p:cNvPr id="388" name="Google Shape;388;p51"/>
          <p:cNvSpPr txBox="1">
            <a:spLocks noGrp="1"/>
          </p:cNvSpPr>
          <p:nvPr>
            <p:ph type="body" idx="1"/>
          </p:nvPr>
        </p:nvSpPr>
        <p:spPr>
          <a:xfrm>
            <a:off x="609675" y="1954590"/>
            <a:ext cx="3665791" cy="1354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2900" marR="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700" marR="0" lvl="2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15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  <a:defRPr sz="135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500" marR="0" lvl="4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  <a:defRPr sz="135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400" marR="0" lvl="5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389" name="Google Shape;389;p5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15312" y="0"/>
            <a:ext cx="928688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36674398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Title - Cinnabar">
  <p:cSld name="Section Title - Cinnabar">
    <p:bg>
      <p:bgPr>
        <a:solidFill>
          <a:srgbClr val="FF6B70"/>
        </a:solidFill>
        <a:effectLst/>
      </p:bgPr>
    </p:bg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52"/>
          <p:cNvSpPr txBox="1"/>
          <p:nvPr/>
        </p:nvSpPr>
        <p:spPr>
          <a:xfrm>
            <a:off x="118008" y="4806109"/>
            <a:ext cx="2066912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D2L Confidential   |   © 2019 D2L Corporation</a:t>
            </a:r>
            <a:endParaRPr sz="1050"/>
          </a:p>
        </p:txBody>
      </p:sp>
      <p:sp>
        <p:nvSpPr>
          <p:cNvPr id="392" name="Google Shape;392;p52"/>
          <p:cNvSpPr/>
          <p:nvPr/>
        </p:nvSpPr>
        <p:spPr>
          <a:xfrm flipH="1">
            <a:off x="-21771" y="0"/>
            <a:ext cx="6120848" cy="5143500"/>
          </a:xfrm>
          <a:custGeom>
            <a:avLst/>
            <a:gdLst/>
            <a:ahLst/>
            <a:cxnLst/>
            <a:rect l="l" t="t" r="r" b="b"/>
            <a:pathLst>
              <a:path w="8288594" h="6902245" extrusionOk="0">
                <a:moveTo>
                  <a:pt x="2684207" y="0"/>
                </a:moveTo>
                <a:lnTo>
                  <a:pt x="8288594" y="0"/>
                </a:lnTo>
                <a:cubicBezTo>
                  <a:pt x="8283678" y="2300748"/>
                  <a:pt x="8278761" y="4601497"/>
                  <a:pt x="8273845" y="6902245"/>
                </a:cubicBezTo>
                <a:lnTo>
                  <a:pt x="1312607" y="6902245"/>
                </a:lnTo>
                <a:lnTo>
                  <a:pt x="0" y="4572000"/>
                </a:lnTo>
                <a:lnTo>
                  <a:pt x="2684207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51431" tIns="25706" rIns="51431" bIns="25706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endParaRPr sz="1050" b="0" i="0" u="none" strike="noStrike" cap="none">
              <a:solidFill>
                <a:srgbClr val="565A5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3" name="Google Shape;393;p5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15312" y="0"/>
            <a:ext cx="92868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94" name="Google Shape;394;p52"/>
          <p:cNvSpPr txBox="1">
            <a:spLocks noGrp="1"/>
          </p:cNvSpPr>
          <p:nvPr>
            <p:ph type="title"/>
          </p:nvPr>
        </p:nvSpPr>
        <p:spPr>
          <a:xfrm>
            <a:off x="958392" y="2650524"/>
            <a:ext cx="3856853" cy="694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65A5C"/>
              </a:buClr>
              <a:buSzPts val="4000"/>
              <a:buFont typeface="Arial"/>
              <a:buNone/>
              <a:defRPr sz="3000" b="0" i="0" u="none" strike="noStrike" cap="none">
                <a:solidFill>
                  <a:srgbClr val="565A5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9pPr>
          </a:lstStyle>
          <a:p>
            <a:endParaRPr/>
          </a:p>
        </p:txBody>
      </p:sp>
      <p:sp>
        <p:nvSpPr>
          <p:cNvPr id="395" name="Google Shape;395;p52"/>
          <p:cNvSpPr txBox="1">
            <a:spLocks noGrp="1"/>
          </p:cNvSpPr>
          <p:nvPr>
            <p:ph type="body" idx="1"/>
          </p:nvPr>
        </p:nvSpPr>
        <p:spPr>
          <a:xfrm>
            <a:off x="958392" y="3524394"/>
            <a:ext cx="4653863" cy="822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2900" marR="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700" marR="0" lvl="2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15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  <a:defRPr sz="135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500" marR="0" lvl="4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  <a:defRPr sz="135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400" marR="0" lvl="5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396" name="Google Shape;396;p52"/>
          <p:cNvCxnSpPr/>
          <p:nvPr/>
        </p:nvCxnSpPr>
        <p:spPr>
          <a:xfrm>
            <a:off x="1024810" y="3398477"/>
            <a:ext cx="676532" cy="0"/>
          </a:xfrm>
          <a:prstGeom prst="straightConnector1">
            <a:avLst/>
          </a:prstGeom>
          <a:noFill/>
          <a:ln w="63500" cap="flat" cmpd="sng">
            <a:solidFill>
              <a:srgbClr val="FF6B7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97" name="Google Shape;397;p52"/>
          <p:cNvSpPr txBox="1"/>
          <p:nvPr/>
        </p:nvSpPr>
        <p:spPr>
          <a:xfrm>
            <a:off x="164345" y="4806109"/>
            <a:ext cx="2066912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D2L Confidential   |   © 2019 D2L Corporation</a:t>
            </a:r>
            <a:endParaRPr sz="1050"/>
          </a:p>
        </p:txBody>
      </p:sp>
    </p:spTree>
    <p:extLst>
      <p:ext uri="{BB962C8B-B14F-4D97-AF65-F5344CB8AC3E}">
        <p14:creationId xmlns:p14="http://schemas.microsoft.com/office/powerpoint/2010/main" val="4100544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-section Title - Cinnabar">
  <p:cSld name="Sub-section Title - Cinnabar">
    <p:bg>
      <p:bgPr>
        <a:solidFill>
          <a:schemeClr val="lt1"/>
        </a:solidFill>
        <a:effectLst/>
      </p:bgPr>
    </p:bg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9" name="Google Shape;399;p53"/>
          <p:cNvCxnSpPr/>
          <p:nvPr/>
        </p:nvCxnSpPr>
        <p:spPr>
          <a:xfrm>
            <a:off x="957470" y="3431443"/>
            <a:ext cx="8186530" cy="0"/>
          </a:xfrm>
          <a:prstGeom prst="straightConnector1">
            <a:avLst/>
          </a:prstGeom>
          <a:noFill/>
          <a:ln w="63500" cap="flat" cmpd="sng">
            <a:solidFill>
              <a:srgbClr val="FF6B7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00" name="Google Shape;400;p53"/>
          <p:cNvSpPr txBox="1">
            <a:spLocks noGrp="1"/>
          </p:cNvSpPr>
          <p:nvPr>
            <p:ph type="title"/>
          </p:nvPr>
        </p:nvSpPr>
        <p:spPr>
          <a:xfrm>
            <a:off x="4329678" y="2663224"/>
            <a:ext cx="3856853" cy="694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65A5C"/>
              </a:buClr>
              <a:buSzPts val="4000"/>
              <a:buFont typeface="Arial"/>
              <a:buNone/>
              <a:defRPr sz="3000" b="0" i="0" u="none" strike="noStrike" cap="none">
                <a:solidFill>
                  <a:srgbClr val="565A5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9pPr>
          </a:lstStyle>
          <a:p>
            <a:endParaRPr/>
          </a:p>
        </p:txBody>
      </p:sp>
      <p:sp>
        <p:nvSpPr>
          <p:cNvPr id="401" name="Google Shape;401;p53"/>
          <p:cNvSpPr txBox="1">
            <a:spLocks noGrp="1"/>
          </p:cNvSpPr>
          <p:nvPr>
            <p:ph type="body" idx="1"/>
          </p:nvPr>
        </p:nvSpPr>
        <p:spPr>
          <a:xfrm>
            <a:off x="3532668" y="3537094"/>
            <a:ext cx="4653863" cy="822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2900" marR="0" lvl="0" indent="-171450" algn="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700" marR="0" lvl="2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15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  <a:defRPr sz="135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500" marR="0" lvl="4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  <a:defRPr sz="135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400" marR="0" lvl="5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76547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eneral Content - Cinnabar">
  <p:cSld name="General Content - Cinnabar"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54"/>
          <p:cNvSpPr txBox="1">
            <a:spLocks noGrp="1"/>
          </p:cNvSpPr>
          <p:nvPr>
            <p:ph type="title"/>
          </p:nvPr>
        </p:nvSpPr>
        <p:spPr>
          <a:xfrm>
            <a:off x="244602" y="209836"/>
            <a:ext cx="7646670" cy="5399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4000"/>
              <a:buFont typeface="Arial"/>
              <a:buNone/>
              <a:defRPr sz="3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9pPr>
          </a:lstStyle>
          <a:p>
            <a:endParaRPr/>
          </a:p>
        </p:txBody>
      </p:sp>
      <p:cxnSp>
        <p:nvCxnSpPr>
          <p:cNvPr id="404" name="Google Shape;404;p54"/>
          <p:cNvCxnSpPr/>
          <p:nvPr/>
        </p:nvCxnSpPr>
        <p:spPr>
          <a:xfrm>
            <a:off x="316150" y="747069"/>
            <a:ext cx="676532" cy="0"/>
          </a:xfrm>
          <a:prstGeom prst="straightConnector1">
            <a:avLst/>
          </a:prstGeom>
          <a:noFill/>
          <a:ln w="63500" cap="flat" cmpd="sng">
            <a:solidFill>
              <a:srgbClr val="FF6B7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05" name="Google Shape;405;p54"/>
          <p:cNvSpPr txBox="1">
            <a:spLocks noGrp="1"/>
          </p:cNvSpPr>
          <p:nvPr>
            <p:ph type="body" idx="1"/>
          </p:nvPr>
        </p:nvSpPr>
        <p:spPr>
          <a:xfrm>
            <a:off x="244602" y="1078611"/>
            <a:ext cx="8597646" cy="35116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2900" marR="0" lvl="0" indent="-3048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Char char="•"/>
              <a:defRPr sz="21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2857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700" marR="0" lvl="2" indent="-2667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500" marR="0" lvl="4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400" marR="0" lvl="5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8881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307A441-ADA6-6D48-BD78-D9A39F670D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9139" r="11546"/>
          <a:stretch/>
        </p:blipFill>
        <p:spPr>
          <a:xfrm>
            <a:off x="0" y="0"/>
            <a:ext cx="5619233" cy="5143500"/>
          </a:xfrm>
          <a:prstGeom prst="rect">
            <a:avLst/>
          </a:prstGeom>
        </p:spPr>
      </p:pic>
      <p:sp>
        <p:nvSpPr>
          <p:cNvPr id="5" name="Google Shape;2713;p510">
            <a:extLst>
              <a:ext uri="{FF2B5EF4-FFF2-40B4-BE49-F238E27FC236}">
                <a16:creationId xmlns:a16="http://schemas.microsoft.com/office/drawing/2014/main" id="{B21095D4-4C95-0C46-BF28-794A498137F1}"/>
              </a:ext>
            </a:extLst>
          </p:cNvPr>
          <p:cNvSpPr/>
          <p:nvPr userDrawn="1"/>
        </p:nvSpPr>
        <p:spPr>
          <a:xfrm>
            <a:off x="3023152" y="0"/>
            <a:ext cx="6120848" cy="5143500"/>
          </a:xfrm>
          <a:custGeom>
            <a:avLst/>
            <a:gdLst/>
            <a:ahLst/>
            <a:cxnLst/>
            <a:rect l="l" t="t" r="r" b="b"/>
            <a:pathLst>
              <a:path w="8288594" h="6902245" extrusionOk="0">
                <a:moveTo>
                  <a:pt x="2684207" y="0"/>
                </a:moveTo>
                <a:lnTo>
                  <a:pt x="8288594" y="0"/>
                </a:lnTo>
                <a:cubicBezTo>
                  <a:pt x="8283678" y="2300748"/>
                  <a:pt x="8278761" y="4601497"/>
                  <a:pt x="8273845" y="6902245"/>
                </a:cubicBezTo>
                <a:lnTo>
                  <a:pt x="1312607" y="6902245"/>
                </a:lnTo>
                <a:lnTo>
                  <a:pt x="0" y="4572000"/>
                </a:lnTo>
                <a:lnTo>
                  <a:pt x="268420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51431" tIns="25706" rIns="51431" bIns="25706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endParaRPr sz="1050" b="0" i="0" u="none" strike="noStrike" cap="none">
              <a:solidFill>
                <a:srgbClr val="565A5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59126EE-DB82-E04A-9CC6-9CD10456A90D}"/>
              </a:ext>
            </a:extLst>
          </p:cNvPr>
          <p:cNvSpPr txBox="1"/>
          <p:nvPr userDrawn="1"/>
        </p:nvSpPr>
        <p:spPr>
          <a:xfrm>
            <a:off x="118007" y="4806109"/>
            <a:ext cx="2116285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50">
                <a:solidFill>
                  <a:schemeClr val="tx1">
                    <a:alpha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D2L Confidential   |   © 2019 D2L Corporation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B4DFFE5-B2BB-8B4D-A644-AB2C5C753DB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5312" y="0"/>
            <a:ext cx="92868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939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creenshot - Cinnabar">
  <p:cSld name="Screenshot - Cinnabar"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55"/>
          <p:cNvSpPr txBox="1">
            <a:spLocks noGrp="1"/>
          </p:cNvSpPr>
          <p:nvPr>
            <p:ph type="title"/>
          </p:nvPr>
        </p:nvSpPr>
        <p:spPr>
          <a:xfrm>
            <a:off x="594612" y="1099752"/>
            <a:ext cx="2340612" cy="3525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000"/>
              <a:buFont typeface="Arial"/>
              <a:buNone/>
              <a:defRPr sz="225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9pPr>
          </a:lstStyle>
          <a:p>
            <a:endParaRPr/>
          </a:p>
        </p:txBody>
      </p:sp>
      <p:cxnSp>
        <p:nvCxnSpPr>
          <p:cNvPr id="408" name="Google Shape;408;p55"/>
          <p:cNvCxnSpPr/>
          <p:nvPr/>
        </p:nvCxnSpPr>
        <p:spPr>
          <a:xfrm>
            <a:off x="0" y="1623158"/>
            <a:ext cx="2953512" cy="0"/>
          </a:xfrm>
          <a:prstGeom prst="straightConnector1">
            <a:avLst/>
          </a:prstGeom>
          <a:noFill/>
          <a:ln w="63500" cap="flat" cmpd="sng">
            <a:solidFill>
              <a:srgbClr val="FF6B7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09" name="Google Shape;409;p55"/>
          <p:cNvSpPr txBox="1">
            <a:spLocks noGrp="1"/>
          </p:cNvSpPr>
          <p:nvPr>
            <p:ph type="body" idx="1"/>
          </p:nvPr>
        </p:nvSpPr>
        <p:spPr>
          <a:xfrm>
            <a:off x="612900" y="1821436"/>
            <a:ext cx="2340612" cy="2320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290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  <a:defRPr sz="135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2857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700" marR="0" lvl="2" indent="-2667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500" marR="0" lvl="4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400" marR="0" lvl="5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84183916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Title - Peridot">
  <p:cSld name="Section Title - Peridot">
    <p:bg>
      <p:bgPr>
        <a:solidFill>
          <a:srgbClr val="8CCD5A"/>
        </a:solidFill>
        <a:effectLst/>
      </p:bgPr>
    </p:bg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56"/>
          <p:cNvSpPr txBox="1"/>
          <p:nvPr/>
        </p:nvSpPr>
        <p:spPr>
          <a:xfrm>
            <a:off x="118008" y="4806109"/>
            <a:ext cx="2066912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D2L Confidential   |   © 2019 D2L Corporation</a:t>
            </a:r>
            <a:endParaRPr sz="1050"/>
          </a:p>
        </p:txBody>
      </p:sp>
      <p:sp>
        <p:nvSpPr>
          <p:cNvPr id="412" name="Google Shape;412;p56"/>
          <p:cNvSpPr/>
          <p:nvPr/>
        </p:nvSpPr>
        <p:spPr>
          <a:xfrm flipH="1">
            <a:off x="-21771" y="0"/>
            <a:ext cx="6120848" cy="5143500"/>
          </a:xfrm>
          <a:custGeom>
            <a:avLst/>
            <a:gdLst/>
            <a:ahLst/>
            <a:cxnLst/>
            <a:rect l="l" t="t" r="r" b="b"/>
            <a:pathLst>
              <a:path w="8288594" h="6902245" extrusionOk="0">
                <a:moveTo>
                  <a:pt x="2684207" y="0"/>
                </a:moveTo>
                <a:lnTo>
                  <a:pt x="8288594" y="0"/>
                </a:lnTo>
                <a:cubicBezTo>
                  <a:pt x="8283678" y="2300748"/>
                  <a:pt x="8278761" y="4601497"/>
                  <a:pt x="8273845" y="6902245"/>
                </a:cubicBezTo>
                <a:lnTo>
                  <a:pt x="1312607" y="6902245"/>
                </a:lnTo>
                <a:lnTo>
                  <a:pt x="0" y="4572000"/>
                </a:lnTo>
                <a:lnTo>
                  <a:pt x="2684207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51431" tIns="25706" rIns="51431" bIns="25706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endParaRPr sz="1050" b="0" i="0" u="none" strike="noStrike" cap="none">
              <a:solidFill>
                <a:srgbClr val="565A5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3" name="Google Shape;413;p5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15312" y="0"/>
            <a:ext cx="92868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14" name="Google Shape;414;p56"/>
          <p:cNvSpPr txBox="1">
            <a:spLocks noGrp="1"/>
          </p:cNvSpPr>
          <p:nvPr>
            <p:ph type="title"/>
          </p:nvPr>
        </p:nvSpPr>
        <p:spPr>
          <a:xfrm>
            <a:off x="958392" y="2650524"/>
            <a:ext cx="3856853" cy="694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65A5C"/>
              </a:buClr>
              <a:buSzPts val="4000"/>
              <a:buFont typeface="Arial"/>
              <a:buNone/>
              <a:defRPr sz="3000" b="0" i="0" u="none" strike="noStrike" cap="none">
                <a:solidFill>
                  <a:srgbClr val="565A5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9pPr>
          </a:lstStyle>
          <a:p>
            <a:endParaRPr/>
          </a:p>
        </p:txBody>
      </p:sp>
      <p:sp>
        <p:nvSpPr>
          <p:cNvPr id="415" name="Google Shape;415;p56"/>
          <p:cNvSpPr txBox="1">
            <a:spLocks noGrp="1"/>
          </p:cNvSpPr>
          <p:nvPr>
            <p:ph type="body" idx="1"/>
          </p:nvPr>
        </p:nvSpPr>
        <p:spPr>
          <a:xfrm>
            <a:off x="958392" y="3524394"/>
            <a:ext cx="4653863" cy="822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2900" marR="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700" marR="0" lvl="2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15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  <a:defRPr sz="135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500" marR="0" lvl="4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  <a:defRPr sz="135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400" marR="0" lvl="5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416" name="Google Shape;416;p56"/>
          <p:cNvCxnSpPr/>
          <p:nvPr/>
        </p:nvCxnSpPr>
        <p:spPr>
          <a:xfrm>
            <a:off x="1024810" y="3398477"/>
            <a:ext cx="676532" cy="0"/>
          </a:xfrm>
          <a:prstGeom prst="straightConnector1">
            <a:avLst/>
          </a:prstGeom>
          <a:noFill/>
          <a:ln w="63500" cap="flat" cmpd="sng">
            <a:solidFill>
              <a:srgbClr val="8CCD5A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17" name="Google Shape;417;p56"/>
          <p:cNvSpPr txBox="1"/>
          <p:nvPr/>
        </p:nvSpPr>
        <p:spPr>
          <a:xfrm>
            <a:off x="164345" y="4806109"/>
            <a:ext cx="2066912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D2L Confidential   |   © 2019 D2L Corporation</a:t>
            </a:r>
            <a:endParaRPr sz="1050"/>
          </a:p>
        </p:txBody>
      </p:sp>
    </p:spTree>
    <p:extLst>
      <p:ext uri="{BB962C8B-B14F-4D97-AF65-F5344CB8AC3E}">
        <p14:creationId xmlns:p14="http://schemas.microsoft.com/office/powerpoint/2010/main" val="3668871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-section Title - Peridot">
  <p:cSld name="Sub-section Title - Peridot">
    <p:bg>
      <p:bgPr>
        <a:solidFill>
          <a:schemeClr val="lt1"/>
        </a:solidFill>
        <a:effectLst/>
      </p:bgPr>
    </p:bg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9" name="Google Shape;419;p57"/>
          <p:cNvCxnSpPr/>
          <p:nvPr/>
        </p:nvCxnSpPr>
        <p:spPr>
          <a:xfrm>
            <a:off x="957470" y="3431443"/>
            <a:ext cx="8186530" cy="0"/>
          </a:xfrm>
          <a:prstGeom prst="straightConnector1">
            <a:avLst/>
          </a:prstGeom>
          <a:noFill/>
          <a:ln w="63500" cap="flat" cmpd="sng">
            <a:solidFill>
              <a:srgbClr val="8CCD5A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20" name="Google Shape;420;p57"/>
          <p:cNvSpPr txBox="1">
            <a:spLocks noGrp="1"/>
          </p:cNvSpPr>
          <p:nvPr>
            <p:ph type="title"/>
          </p:nvPr>
        </p:nvSpPr>
        <p:spPr>
          <a:xfrm>
            <a:off x="4329678" y="2663224"/>
            <a:ext cx="3856853" cy="694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65A5C"/>
              </a:buClr>
              <a:buSzPts val="4000"/>
              <a:buFont typeface="Arial"/>
              <a:buNone/>
              <a:defRPr sz="3000" b="0" i="0" u="none" strike="noStrike" cap="none">
                <a:solidFill>
                  <a:srgbClr val="565A5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9pPr>
          </a:lstStyle>
          <a:p>
            <a:endParaRPr/>
          </a:p>
        </p:txBody>
      </p:sp>
      <p:sp>
        <p:nvSpPr>
          <p:cNvPr id="421" name="Google Shape;421;p57"/>
          <p:cNvSpPr txBox="1">
            <a:spLocks noGrp="1"/>
          </p:cNvSpPr>
          <p:nvPr>
            <p:ph type="body" idx="1"/>
          </p:nvPr>
        </p:nvSpPr>
        <p:spPr>
          <a:xfrm>
            <a:off x="3532668" y="3537094"/>
            <a:ext cx="4653863" cy="822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2900" marR="0" lvl="0" indent="-171450" algn="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700" marR="0" lvl="2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15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  <a:defRPr sz="135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500" marR="0" lvl="4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  <a:defRPr sz="135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400" marR="0" lvl="5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60881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creenshot - Peridot">
  <p:cSld name="Screenshot - Peridot"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58"/>
          <p:cNvSpPr txBox="1">
            <a:spLocks noGrp="1"/>
          </p:cNvSpPr>
          <p:nvPr>
            <p:ph type="title"/>
          </p:nvPr>
        </p:nvSpPr>
        <p:spPr>
          <a:xfrm>
            <a:off x="594612" y="1099752"/>
            <a:ext cx="2340612" cy="3525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000"/>
              <a:buFont typeface="Arial"/>
              <a:buNone/>
              <a:defRPr sz="225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9pPr>
          </a:lstStyle>
          <a:p>
            <a:endParaRPr/>
          </a:p>
        </p:txBody>
      </p:sp>
      <p:cxnSp>
        <p:nvCxnSpPr>
          <p:cNvPr id="424" name="Google Shape;424;p58"/>
          <p:cNvCxnSpPr/>
          <p:nvPr/>
        </p:nvCxnSpPr>
        <p:spPr>
          <a:xfrm>
            <a:off x="0" y="1623158"/>
            <a:ext cx="2953512" cy="0"/>
          </a:xfrm>
          <a:prstGeom prst="straightConnector1">
            <a:avLst/>
          </a:prstGeom>
          <a:noFill/>
          <a:ln w="63500" cap="flat" cmpd="sng">
            <a:solidFill>
              <a:srgbClr val="8CCD5A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25" name="Google Shape;425;p58"/>
          <p:cNvSpPr txBox="1">
            <a:spLocks noGrp="1"/>
          </p:cNvSpPr>
          <p:nvPr>
            <p:ph type="body" idx="1"/>
          </p:nvPr>
        </p:nvSpPr>
        <p:spPr>
          <a:xfrm>
            <a:off x="612900" y="1821436"/>
            <a:ext cx="2340612" cy="2320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290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  <a:defRPr sz="135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2857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700" marR="0" lvl="2" indent="-2667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500" marR="0" lvl="4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400" marR="0" lvl="5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03765620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46886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CD3009B-234C-5F48-8BD1-53D69E7550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0" y="0"/>
            <a:ext cx="7717725" cy="5143500"/>
          </a:xfrm>
          <a:prstGeom prst="rect">
            <a:avLst/>
          </a:prstGeom>
        </p:spPr>
      </p:pic>
      <p:sp>
        <p:nvSpPr>
          <p:cNvPr id="5" name="Google Shape;2713;p510">
            <a:extLst>
              <a:ext uri="{FF2B5EF4-FFF2-40B4-BE49-F238E27FC236}">
                <a16:creationId xmlns:a16="http://schemas.microsoft.com/office/drawing/2014/main" id="{B21095D4-4C95-0C46-BF28-794A498137F1}"/>
              </a:ext>
            </a:extLst>
          </p:cNvPr>
          <p:cNvSpPr/>
          <p:nvPr userDrawn="1"/>
        </p:nvSpPr>
        <p:spPr>
          <a:xfrm>
            <a:off x="3023152" y="0"/>
            <a:ext cx="6120848" cy="5143500"/>
          </a:xfrm>
          <a:custGeom>
            <a:avLst/>
            <a:gdLst/>
            <a:ahLst/>
            <a:cxnLst/>
            <a:rect l="l" t="t" r="r" b="b"/>
            <a:pathLst>
              <a:path w="8288594" h="6902245" extrusionOk="0">
                <a:moveTo>
                  <a:pt x="2684207" y="0"/>
                </a:moveTo>
                <a:lnTo>
                  <a:pt x="8288594" y="0"/>
                </a:lnTo>
                <a:cubicBezTo>
                  <a:pt x="8283678" y="2300748"/>
                  <a:pt x="8278761" y="4601497"/>
                  <a:pt x="8273845" y="6902245"/>
                </a:cubicBezTo>
                <a:lnTo>
                  <a:pt x="1312607" y="6902245"/>
                </a:lnTo>
                <a:lnTo>
                  <a:pt x="0" y="4572000"/>
                </a:lnTo>
                <a:lnTo>
                  <a:pt x="268420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51431" tIns="25706" rIns="51431" bIns="25706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endParaRPr sz="1050" b="0" i="0" u="none" strike="noStrike" cap="none">
              <a:solidFill>
                <a:srgbClr val="565A5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B4DFFE5-B2BB-8B4D-A644-AB2C5C753DB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5312" y="0"/>
            <a:ext cx="928688" cy="51435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26DA56E-B9F3-9C4B-B4BA-C3291DB581F5}"/>
              </a:ext>
            </a:extLst>
          </p:cNvPr>
          <p:cNvSpPr txBox="1"/>
          <p:nvPr userDrawn="1"/>
        </p:nvSpPr>
        <p:spPr>
          <a:xfrm>
            <a:off x="118007" y="4806109"/>
            <a:ext cx="2116285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50">
                <a:solidFill>
                  <a:schemeClr val="tx1">
                    <a:lumMod val="75000"/>
                    <a:alpha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D2L Confidential   |   © 2019 D2L Corporation</a:t>
            </a:r>
          </a:p>
        </p:txBody>
      </p:sp>
    </p:spTree>
    <p:extLst>
      <p:ext uri="{BB962C8B-B14F-4D97-AF65-F5344CB8AC3E}">
        <p14:creationId xmlns:p14="http://schemas.microsoft.com/office/powerpoint/2010/main" val="1493938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>
  <p:cSld name="1_Title and Content">
    <p:spTree>
      <p:nvGrpSpPr>
        <p:cNvPr id="1" name="Shape 1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ingle Corner Rectangle 1">
            <a:extLst>
              <a:ext uri="{FF2B5EF4-FFF2-40B4-BE49-F238E27FC236}">
                <a16:creationId xmlns:a16="http://schemas.microsoft.com/office/drawing/2014/main" id="{1A505211-2578-F746-9BA0-3FDBA7E4E24A}"/>
              </a:ext>
            </a:extLst>
          </p:cNvPr>
          <p:cNvSpPr/>
          <p:nvPr userDrawn="1"/>
        </p:nvSpPr>
        <p:spPr>
          <a:xfrm rot="5400000">
            <a:off x="-578196" y="578196"/>
            <a:ext cx="4667688" cy="3511296"/>
          </a:xfrm>
          <a:prstGeom prst="round1Rect">
            <a:avLst>
              <a:gd name="adj" fmla="val 46193"/>
            </a:avLst>
          </a:prstGeom>
          <a:noFill/>
          <a:ln w="63500" cap="rnd">
            <a:solidFill>
              <a:srgbClr val="FFBA59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5" name="Google Shape;2654;p506">
            <a:extLst>
              <a:ext uri="{FF2B5EF4-FFF2-40B4-BE49-F238E27FC236}">
                <a16:creationId xmlns:a16="http://schemas.microsoft.com/office/drawing/2014/main" id="{4B3BB832-1F6B-DD43-B7E9-A6CA464794F5}"/>
              </a:ext>
            </a:extLst>
          </p:cNvPr>
          <p:cNvSpPr txBox="1"/>
          <p:nvPr userDrawn="1"/>
        </p:nvSpPr>
        <p:spPr>
          <a:xfrm>
            <a:off x="318567" y="0"/>
            <a:ext cx="583425" cy="7897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31" tIns="25706" rIns="51431" bIns="25706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F"/>
              </a:buClr>
              <a:buSzPts val="15000"/>
              <a:buFont typeface="Arial"/>
              <a:buNone/>
            </a:pPr>
            <a:r>
              <a:rPr lang="en" sz="12450" b="0" i="0" u="none" strike="noStrike" cap="none" spc="-225">
                <a:solidFill>
                  <a:srgbClr val="FFBA59"/>
                </a:solidFill>
                <a:latin typeface="Arial Black" panose="020B0604020202020204" pitchFamily="34" charset="0"/>
                <a:ea typeface="Arial"/>
                <a:cs typeface="Arial Black" panose="020B0604020202020204" pitchFamily="34" charset="0"/>
                <a:sym typeface="Arial"/>
              </a:rPr>
              <a:t>“</a:t>
            </a:r>
            <a:r>
              <a:rPr lang="en" sz="12450" b="0" i="0" u="none" strike="noStrike" cap="none">
                <a:solidFill>
                  <a:srgbClr val="FFBA59"/>
                </a:solidFill>
                <a:latin typeface="Arial Black" panose="020B0604020202020204" pitchFamily="34" charset="0"/>
                <a:ea typeface="Arial"/>
                <a:cs typeface="Arial Black" panose="020B0604020202020204" pitchFamily="34" charset="0"/>
                <a:sym typeface="Arial"/>
              </a:rPr>
              <a:t> </a:t>
            </a:r>
            <a:r>
              <a:rPr lang="en" sz="12450" b="0" i="0" u="none" strike="noStrike" cap="none">
                <a:solidFill>
                  <a:srgbClr val="FFBA59"/>
                </a:solidFill>
                <a:latin typeface="Arial Black" panose="020B0604020202020204" pitchFamily="34" charset="0"/>
                <a:cs typeface="Arial Black" panose="020B0604020202020204" pitchFamily="34" charset="0"/>
                <a:sym typeface="Arial"/>
              </a:rPr>
              <a:t> </a:t>
            </a:r>
            <a:endParaRPr sz="12450" b="0" i="0">
              <a:solidFill>
                <a:srgbClr val="FFBA59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D54F9B1-25C8-2146-B011-FA17CCC5A9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5312" y="0"/>
            <a:ext cx="928688" cy="51435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0A36EE0-19A4-0C46-8E3A-D1C472B85A17}"/>
              </a:ext>
            </a:extLst>
          </p:cNvPr>
          <p:cNvSpPr txBox="1"/>
          <p:nvPr userDrawn="1"/>
        </p:nvSpPr>
        <p:spPr>
          <a:xfrm>
            <a:off x="118007" y="4806109"/>
            <a:ext cx="1221809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50">
                <a:solidFill>
                  <a:schemeClr val="tx1">
                    <a:lumMod val="75000"/>
                    <a:alpha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© 2020 D2L Corporation</a:t>
            </a:r>
          </a:p>
        </p:txBody>
      </p:sp>
    </p:spTree>
    <p:extLst>
      <p:ext uri="{BB962C8B-B14F-4D97-AF65-F5344CB8AC3E}">
        <p14:creationId xmlns:p14="http://schemas.microsoft.com/office/powerpoint/2010/main" val="1699144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8A66B64-E6A9-0246-B207-708DFCFF87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17637" b="10979"/>
          <a:stretch/>
        </p:blipFill>
        <p:spPr>
          <a:xfrm>
            <a:off x="4370295" y="681114"/>
            <a:ext cx="4773706" cy="4465063"/>
          </a:xfrm>
          <a:prstGeom prst="rect">
            <a:avLst/>
          </a:prstGeom>
        </p:spPr>
      </p:pic>
      <p:sp>
        <p:nvSpPr>
          <p:cNvPr id="8" name="Google Shape;2739;p512">
            <a:extLst>
              <a:ext uri="{FF2B5EF4-FFF2-40B4-BE49-F238E27FC236}">
                <a16:creationId xmlns:a16="http://schemas.microsoft.com/office/drawing/2014/main" id="{C4D9EB72-3373-AB43-9C96-F17628BD1A8D}"/>
              </a:ext>
            </a:extLst>
          </p:cNvPr>
          <p:cNvSpPr/>
          <p:nvPr userDrawn="1"/>
        </p:nvSpPr>
        <p:spPr>
          <a:xfrm flipH="1">
            <a:off x="16289" y="4003"/>
            <a:ext cx="5756571" cy="5142173"/>
          </a:xfrm>
          <a:custGeom>
            <a:avLst/>
            <a:gdLst>
              <a:gd name="connsiteX0" fmla="*/ 2684207 w 8273880"/>
              <a:gd name="connsiteY0" fmla="*/ 0 h 6902245"/>
              <a:gd name="connsiteX1" fmla="*/ 7779149 w 8273880"/>
              <a:gd name="connsiteY1" fmla="*/ 0 h 6902245"/>
              <a:gd name="connsiteX2" fmla="*/ 8273845 w 8273880"/>
              <a:gd name="connsiteY2" fmla="*/ 6902245 h 6902245"/>
              <a:gd name="connsiteX3" fmla="*/ 1312607 w 8273880"/>
              <a:gd name="connsiteY3" fmla="*/ 6902245 h 6902245"/>
              <a:gd name="connsiteX4" fmla="*/ 0 w 8273880"/>
              <a:gd name="connsiteY4" fmla="*/ 4572000 h 6902245"/>
              <a:gd name="connsiteX5" fmla="*/ 2684207 w 8273880"/>
              <a:gd name="connsiteY5" fmla="*/ 0 h 6902245"/>
              <a:gd name="connsiteX0" fmla="*/ 2684207 w 7779149"/>
              <a:gd name="connsiteY0" fmla="*/ 0 h 6902245"/>
              <a:gd name="connsiteX1" fmla="*/ 7779149 w 7779149"/>
              <a:gd name="connsiteY1" fmla="*/ 0 h 6902245"/>
              <a:gd name="connsiteX2" fmla="*/ 7775240 w 7779149"/>
              <a:gd name="connsiteY2" fmla="*/ 6891479 h 6902245"/>
              <a:gd name="connsiteX3" fmla="*/ 1312607 w 7779149"/>
              <a:gd name="connsiteY3" fmla="*/ 6902245 h 6902245"/>
              <a:gd name="connsiteX4" fmla="*/ 0 w 7779149"/>
              <a:gd name="connsiteY4" fmla="*/ 4572000 h 6902245"/>
              <a:gd name="connsiteX5" fmla="*/ 2684207 w 7779149"/>
              <a:gd name="connsiteY5" fmla="*/ 0 h 6902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79149" h="6902245" extrusionOk="0">
                <a:moveTo>
                  <a:pt x="2684207" y="0"/>
                </a:moveTo>
                <a:lnTo>
                  <a:pt x="7779149" y="0"/>
                </a:lnTo>
                <a:cubicBezTo>
                  <a:pt x="7774233" y="2300748"/>
                  <a:pt x="7780156" y="4590731"/>
                  <a:pt x="7775240" y="6891479"/>
                </a:cubicBezTo>
                <a:lnTo>
                  <a:pt x="1312607" y="6902245"/>
                </a:lnTo>
                <a:lnTo>
                  <a:pt x="0" y="4572000"/>
                </a:lnTo>
                <a:lnTo>
                  <a:pt x="2684207" y="0"/>
                </a:lnTo>
                <a:close/>
              </a:path>
            </a:pathLst>
          </a:custGeom>
          <a:solidFill>
            <a:srgbClr val="FF6B70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algn="ctr">
              <a:buClr>
                <a:schemeClr val="lt1"/>
              </a:buClr>
              <a:buSzPts val="1400"/>
            </a:pPr>
            <a:endParaRPr sz="1400">
              <a:solidFill>
                <a:srgbClr val="565A5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2777;p515">
            <a:extLst>
              <a:ext uri="{FF2B5EF4-FFF2-40B4-BE49-F238E27FC236}">
                <a16:creationId xmlns:a16="http://schemas.microsoft.com/office/drawing/2014/main" id="{F66C06BE-9361-BF41-917C-F5D2EAE7CFCB}"/>
              </a:ext>
            </a:extLst>
          </p:cNvPr>
          <p:cNvSpPr/>
          <p:nvPr userDrawn="1"/>
        </p:nvSpPr>
        <p:spPr>
          <a:xfrm flipH="1">
            <a:off x="0" y="-2676"/>
            <a:ext cx="5459792" cy="5148852"/>
          </a:xfrm>
          <a:custGeom>
            <a:avLst/>
            <a:gdLst>
              <a:gd name="connsiteX0" fmla="*/ 2684207 w 8273864"/>
              <a:gd name="connsiteY0" fmla="*/ 0 h 6902245"/>
              <a:gd name="connsiteX1" fmla="*/ 7378097 w 8273864"/>
              <a:gd name="connsiteY1" fmla="*/ 0 h 6902245"/>
              <a:gd name="connsiteX2" fmla="*/ 8273845 w 8273864"/>
              <a:gd name="connsiteY2" fmla="*/ 6902245 h 6902245"/>
              <a:gd name="connsiteX3" fmla="*/ 1312607 w 8273864"/>
              <a:gd name="connsiteY3" fmla="*/ 6902245 h 6902245"/>
              <a:gd name="connsiteX4" fmla="*/ 0 w 8273864"/>
              <a:gd name="connsiteY4" fmla="*/ 4572000 h 6902245"/>
              <a:gd name="connsiteX5" fmla="*/ 2684207 w 8273864"/>
              <a:gd name="connsiteY5" fmla="*/ 0 h 6902245"/>
              <a:gd name="connsiteX0" fmla="*/ 2684207 w 7407140"/>
              <a:gd name="connsiteY0" fmla="*/ 0 h 6902245"/>
              <a:gd name="connsiteX1" fmla="*/ 7378097 w 7407140"/>
              <a:gd name="connsiteY1" fmla="*/ 0 h 6902245"/>
              <a:gd name="connsiteX2" fmla="*/ 7406705 w 7407140"/>
              <a:gd name="connsiteY2" fmla="*/ 6891479 h 6902245"/>
              <a:gd name="connsiteX3" fmla="*/ 1312607 w 7407140"/>
              <a:gd name="connsiteY3" fmla="*/ 6902245 h 6902245"/>
              <a:gd name="connsiteX4" fmla="*/ 0 w 7407140"/>
              <a:gd name="connsiteY4" fmla="*/ 4572000 h 6902245"/>
              <a:gd name="connsiteX5" fmla="*/ 2684207 w 7407140"/>
              <a:gd name="connsiteY5" fmla="*/ 0 h 6902245"/>
              <a:gd name="connsiteX0" fmla="*/ 2684207 w 7378097"/>
              <a:gd name="connsiteY0" fmla="*/ 0 h 6902245"/>
              <a:gd name="connsiteX1" fmla="*/ 7378097 w 7378097"/>
              <a:gd name="connsiteY1" fmla="*/ 0 h 6902245"/>
              <a:gd name="connsiteX2" fmla="*/ 7374187 w 7378097"/>
              <a:gd name="connsiteY2" fmla="*/ 6891480 h 6902245"/>
              <a:gd name="connsiteX3" fmla="*/ 1312607 w 7378097"/>
              <a:gd name="connsiteY3" fmla="*/ 6902245 h 6902245"/>
              <a:gd name="connsiteX4" fmla="*/ 0 w 7378097"/>
              <a:gd name="connsiteY4" fmla="*/ 4572000 h 6902245"/>
              <a:gd name="connsiteX5" fmla="*/ 2684207 w 7378097"/>
              <a:gd name="connsiteY5" fmla="*/ 0 h 6902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78097" h="6902245" extrusionOk="0">
                <a:moveTo>
                  <a:pt x="2684207" y="0"/>
                </a:moveTo>
                <a:lnTo>
                  <a:pt x="7378097" y="0"/>
                </a:lnTo>
                <a:cubicBezTo>
                  <a:pt x="7373181" y="2300748"/>
                  <a:pt x="7379103" y="4590732"/>
                  <a:pt x="7374187" y="6891480"/>
                </a:cubicBezTo>
                <a:lnTo>
                  <a:pt x="1312607" y="6902245"/>
                </a:lnTo>
                <a:lnTo>
                  <a:pt x="0" y="4572000"/>
                </a:lnTo>
                <a:lnTo>
                  <a:pt x="268420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algn="ctr">
              <a:buClr>
                <a:schemeClr val="lt1"/>
              </a:buClr>
              <a:buSzPts val="1400"/>
            </a:pPr>
            <a:endParaRPr sz="1400">
              <a:solidFill>
                <a:srgbClr val="565A5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5B0ECF-15AB-E54C-915B-EDE9F3BEE7A8}"/>
              </a:ext>
            </a:extLst>
          </p:cNvPr>
          <p:cNvSpPr txBox="1"/>
          <p:nvPr userDrawn="1"/>
        </p:nvSpPr>
        <p:spPr>
          <a:xfrm>
            <a:off x="118007" y="4806109"/>
            <a:ext cx="2116285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50">
                <a:solidFill>
                  <a:schemeClr val="tx1">
                    <a:lumMod val="75000"/>
                    <a:alpha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D2L Confidential   |   © 2019 D2L Corporation</a:t>
            </a:r>
          </a:p>
        </p:txBody>
      </p:sp>
    </p:spTree>
    <p:extLst>
      <p:ext uri="{BB962C8B-B14F-4D97-AF65-F5344CB8AC3E}">
        <p14:creationId xmlns:p14="http://schemas.microsoft.com/office/powerpoint/2010/main" val="956322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4DDCDB08-4D6D-437A-988C-FB1939EF8A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6416" y="601899"/>
            <a:ext cx="2910519" cy="3863098"/>
          </a:xfrm>
          <a:prstGeom prst="rect">
            <a:avLst/>
          </a:prstGeom>
        </p:spPr>
      </p:pic>
      <p:pic>
        <p:nvPicPr>
          <p:cNvPr id="3" name="Picture 2" descr="A screen shot of a computer&#10;&#10;Description generated with very high confidence">
            <a:extLst>
              <a:ext uri="{FF2B5EF4-FFF2-40B4-BE49-F238E27FC236}">
                <a16:creationId xmlns:a16="http://schemas.microsoft.com/office/drawing/2014/main" id="{F4257BB7-6A8B-47FB-9129-BEA177CC22C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7470" y="233464"/>
            <a:ext cx="3324643" cy="467657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C11C07C-117C-3040-840B-74661E40C69B}"/>
              </a:ext>
            </a:extLst>
          </p:cNvPr>
          <p:cNvSpPr txBox="1"/>
          <p:nvPr userDrawn="1"/>
        </p:nvSpPr>
        <p:spPr>
          <a:xfrm>
            <a:off x="118007" y="4806109"/>
            <a:ext cx="1221809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50">
                <a:solidFill>
                  <a:schemeClr val="tx1">
                    <a:lumMod val="75000"/>
                    <a:alpha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© 2019 D2L Corporation</a:t>
            </a:r>
          </a:p>
        </p:txBody>
      </p:sp>
      <p:sp>
        <p:nvSpPr>
          <p:cNvPr id="12" name="Google Shape;2739;p512">
            <a:extLst>
              <a:ext uri="{FF2B5EF4-FFF2-40B4-BE49-F238E27FC236}">
                <a16:creationId xmlns:a16="http://schemas.microsoft.com/office/drawing/2014/main" id="{2D0164B0-55B8-9C49-8439-464A7BF8484F}"/>
              </a:ext>
            </a:extLst>
          </p:cNvPr>
          <p:cNvSpPr/>
          <p:nvPr userDrawn="1"/>
        </p:nvSpPr>
        <p:spPr>
          <a:xfrm flipH="1">
            <a:off x="16289" y="4003"/>
            <a:ext cx="5756571" cy="5142173"/>
          </a:xfrm>
          <a:custGeom>
            <a:avLst/>
            <a:gdLst>
              <a:gd name="connsiteX0" fmla="*/ 2684207 w 8273880"/>
              <a:gd name="connsiteY0" fmla="*/ 0 h 6902245"/>
              <a:gd name="connsiteX1" fmla="*/ 7779149 w 8273880"/>
              <a:gd name="connsiteY1" fmla="*/ 0 h 6902245"/>
              <a:gd name="connsiteX2" fmla="*/ 8273845 w 8273880"/>
              <a:gd name="connsiteY2" fmla="*/ 6902245 h 6902245"/>
              <a:gd name="connsiteX3" fmla="*/ 1312607 w 8273880"/>
              <a:gd name="connsiteY3" fmla="*/ 6902245 h 6902245"/>
              <a:gd name="connsiteX4" fmla="*/ 0 w 8273880"/>
              <a:gd name="connsiteY4" fmla="*/ 4572000 h 6902245"/>
              <a:gd name="connsiteX5" fmla="*/ 2684207 w 8273880"/>
              <a:gd name="connsiteY5" fmla="*/ 0 h 6902245"/>
              <a:gd name="connsiteX0" fmla="*/ 2684207 w 7779149"/>
              <a:gd name="connsiteY0" fmla="*/ 0 h 6902245"/>
              <a:gd name="connsiteX1" fmla="*/ 7779149 w 7779149"/>
              <a:gd name="connsiteY1" fmla="*/ 0 h 6902245"/>
              <a:gd name="connsiteX2" fmla="*/ 7775240 w 7779149"/>
              <a:gd name="connsiteY2" fmla="*/ 6891479 h 6902245"/>
              <a:gd name="connsiteX3" fmla="*/ 1312607 w 7779149"/>
              <a:gd name="connsiteY3" fmla="*/ 6902245 h 6902245"/>
              <a:gd name="connsiteX4" fmla="*/ 0 w 7779149"/>
              <a:gd name="connsiteY4" fmla="*/ 4572000 h 6902245"/>
              <a:gd name="connsiteX5" fmla="*/ 2684207 w 7779149"/>
              <a:gd name="connsiteY5" fmla="*/ 0 h 6902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79149" h="6902245" extrusionOk="0">
                <a:moveTo>
                  <a:pt x="2684207" y="0"/>
                </a:moveTo>
                <a:lnTo>
                  <a:pt x="7779149" y="0"/>
                </a:lnTo>
                <a:cubicBezTo>
                  <a:pt x="7774233" y="2300748"/>
                  <a:pt x="7780156" y="4590731"/>
                  <a:pt x="7775240" y="6891479"/>
                </a:cubicBezTo>
                <a:lnTo>
                  <a:pt x="1312607" y="6902245"/>
                </a:lnTo>
                <a:lnTo>
                  <a:pt x="0" y="4572000"/>
                </a:lnTo>
                <a:lnTo>
                  <a:pt x="2684207" y="0"/>
                </a:lnTo>
                <a:close/>
              </a:path>
            </a:pathLst>
          </a:custGeom>
          <a:solidFill>
            <a:srgbClr val="00ADA7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algn="ctr">
              <a:buClr>
                <a:schemeClr val="lt1"/>
              </a:buClr>
              <a:buSzPts val="1400"/>
            </a:pPr>
            <a:endParaRPr sz="1400">
              <a:solidFill>
                <a:srgbClr val="565A5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2777;p515">
            <a:extLst>
              <a:ext uri="{FF2B5EF4-FFF2-40B4-BE49-F238E27FC236}">
                <a16:creationId xmlns:a16="http://schemas.microsoft.com/office/drawing/2014/main" id="{A70F435E-310D-FD4B-9CBB-9A272349BCAA}"/>
              </a:ext>
            </a:extLst>
          </p:cNvPr>
          <p:cNvSpPr/>
          <p:nvPr userDrawn="1"/>
        </p:nvSpPr>
        <p:spPr>
          <a:xfrm flipH="1">
            <a:off x="0" y="-2676"/>
            <a:ext cx="5459792" cy="5148852"/>
          </a:xfrm>
          <a:custGeom>
            <a:avLst/>
            <a:gdLst>
              <a:gd name="connsiteX0" fmla="*/ 2684207 w 8273864"/>
              <a:gd name="connsiteY0" fmla="*/ 0 h 6902245"/>
              <a:gd name="connsiteX1" fmla="*/ 7378097 w 8273864"/>
              <a:gd name="connsiteY1" fmla="*/ 0 h 6902245"/>
              <a:gd name="connsiteX2" fmla="*/ 8273845 w 8273864"/>
              <a:gd name="connsiteY2" fmla="*/ 6902245 h 6902245"/>
              <a:gd name="connsiteX3" fmla="*/ 1312607 w 8273864"/>
              <a:gd name="connsiteY3" fmla="*/ 6902245 h 6902245"/>
              <a:gd name="connsiteX4" fmla="*/ 0 w 8273864"/>
              <a:gd name="connsiteY4" fmla="*/ 4572000 h 6902245"/>
              <a:gd name="connsiteX5" fmla="*/ 2684207 w 8273864"/>
              <a:gd name="connsiteY5" fmla="*/ 0 h 6902245"/>
              <a:gd name="connsiteX0" fmla="*/ 2684207 w 7407140"/>
              <a:gd name="connsiteY0" fmla="*/ 0 h 6902245"/>
              <a:gd name="connsiteX1" fmla="*/ 7378097 w 7407140"/>
              <a:gd name="connsiteY1" fmla="*/ 0 h 6902245"/>
              <a:gd name="connsiteX2" fmla="*/ 7406705 w 7407140"/>
              <a:gd name="connsiteY2" fmla="*/ 6891479 h 6902245"/>
              <a:gd name="connsiteX3" fmla="*/ 1312607 w 7407140"/>
              <a:gd name="connsiteY3" fmla="*/ 6902245 h 6902245"/>
              <a:gd name="connsiteX4" fmla="*/ 0 w 7407140"/>
              <a:gd name="connsiteY4" fmla="*/ 4572000 h 6902245"/>
              <a:gd name="connsiteX5" fmla="*/ 2684207 w 7407140"/>
              <a:gd name="connsiteY5" fmla="*/ 0 h 6902245"/>
              <a:gd name="connsiteX0" fmla="*/ 2684207 w 7378097"/>
              <a:gd name="connsiteY0" fmla="*/ 0 h 6902245"/>
              <a:gd name="connsiteX1" fmla="*/ 7378097 w 7378097"/>
              <a:gd name="connsiteY1" fmla="*/ 0 h 6902245"/>
              <a:gd name="connsiteX2" fmla="*/ 7374187 w 7378097"/>
              <a:gd name="connsiteY2" fmla="*/ 6891480 h 6902245"/>
              <a:gd name="connsiteX3" fmla="*/ 1312607 w 7378097"/>
              <a:gd name="connsiteY3" fmla="*/ 6902245 h 6902245"/>
              <a:gd name="connsiteX4" fmla="*/ 0 w 7378097"/>
              <a:gd name="connsiteY4" fmla="*/ 4572000 h 6902245"/>
              <a:gd name="connsiteX5" fmla="*/ 2684207 w 7378097"/>
              <a:gd name="connsiteY5" fmla="*/ 0 h 6902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78097" h="6902245" extrusionOk="0">
                <a:moveTo>
                  <a:pt x="2684207" y="0"/>
                </a:moveTo>
                <a:lnTo>
                  <a:pt x="7378097" y="0"/>
                </a:lnTo>
                <a:cubicBezTo>
                  <a:pt x="7373181" y="2300748"/>
                  <a:pt x="7379103" y="4590732"/>
                  <a:pt x="7374187" y="6891480"/>
                </a:cubicBezTo>
                <a:lnTo>
                  <a:pt x="1312607" y="6902245"/>
                </a:lnTo>
                <a:lnTo>
                  <a:pt x="0" y="4572000"/>
                </a:lnTo>
                <a:lnTo>
                  <a:pt x="268420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algn="ctr">
              <a:buClr>
                <a:schemeClr val="lt1"/>
              </a:buClr>
              <a:buSzPts val="1400"/>
            </a:pPr>
            <a:endParaRPr sz="1400">
              <a:solidFill>
                <a:srgbClr val="565A5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161D869-640E-894D-9076-1B5B8DDD4C8F}"/>
              </a:ext>
            </a:extLst>
          </p:cNvPr>
          <p:cNvSpPr txBox="1"/>
          <p:nvPr userDrawn="1"/>
        </p:nvSpPr>
        <p:spPr>
          <a:xfrm>
            <a:off x="118007" y="4806109"/>
            <a:ext cx="1221809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50">
                <a:solidFill>
                  <a:schemeClr val="tx1">
                    <a:lumMod val="75000"/>
                    <a:alpha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© 2020 D2L Corporation</a:t>
            </a:r>
          </a:p>
        </p:txBody>
      </p:sp>
    </p:spTree>
    <p:extLst>
      <p:ext uri="{BB962C8B-B14F-4D97-AF65-F5344CB8AC3E}">
        <p14:creationId xmlns:p14="http://schemas.microsoft.com/office/powerpoint/2010/main" val="867804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creenshot of personalization features found in Brightspace for HE">
            <a:extLst>
              <a:ext uri="{FF2B5EF4-FFF2-40B4-BE49-F238E27FC236}">
                <a16:creationId xmlns:a16="http://schemas.microsoft.com/office/drawing/2014/main" id="{A000411D-9B38-45A1-9C99-44DB77C903D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145" y="827826"/>
            <a:ext cx="7715250" cy="3929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Google Shape;2739;p512">
            <a:extLst>
              <a:ext uri="{FF2B5EF4-FFF2-40B4-BE49-F238E27FC236}">
                <a16:creationId xmlns:a16="http://schemas.microsoft.com/office/drawing/2014/main" id="{2D0164B0-55B8-9C49-8439-464A7BF8484F}"/>
              </a:ext>
            </a:extLst>
          </p:cNvPr>
          <p:cNvSpPr/>
          <p:nvPr userDrawn="1"/>
        </p:nvSpPr>
        <p:spPr>
          <a:xfrm rot="10800000" flipH="1">
            <a:off x="3504563" y="27934"/>
            <a:ext cx="5756571" cy="5142173"/>
          </a:xfrm>
          <a:custGeom>
            <a:avLst/>
            <a:gdLst>
              <a:gd name="connsiteX0" fmla="*/ 2684207 w 8273880"/>
              <a:gd name="connsiteY0" fmla="*/ 0 h 6902245"/>
              <a:gd name="connsiteX1" fmla="*/ 7779149 w 8273880"/>
              <a:gd name="connsiteY1" fmla="*/ 0 h 6902245"/>
              <a:gd name="connsiteX2" fmla="*/ 8273845 w 8273880"/>
              <a:gd name="connsiteY2" fmla="*/ 6902245 h 6902245"/>
              <a:gd name="connsiteX3" fmla="*/ 1312607 w 8273880"/>
              <a:gd name="connsiteY3" fmla="*/ 6902245 h 6902245"/>
              <a:gd name="connsiteX4" fmla="*/ 0 w 8273880"/>
              <a:gd name="connsiteY4" fmla="*/ 4572000 h 6902245"/>
              <a:gd name="connsiteX5" fmla="*/ 2684207 w 8273880"/>
              <a:gd name="connsiteY5" fmla="*/ 0 h 6902245"/>
              <a:gd name="connsiteX0" fmla="*/ 2684207 w 7779149"/>
              <a:gd name="connsiteY0" fmla="*/ 0 h 6902245"/>
              <a:gd name="connsiteX1" fmla="*/ 7779149 w 7779149"/>
              <a:gd name="connsiteY1" fmla="*/ 0 h 6902245"/>
              <a:gd name="connsiteX2" fmla="*/ 7775240 w 7779149"/>
              <a:gd name="connsiteY2" fmla="*/ 6891479 h 6902245"/>
              <a:gd name="connsiteX3" fmla="*/ 1312607 w 7779149"/>
              <a:gd name="connsiteY3" fmla="*/ 6902245 h 6902245"/>
              <a:gd name="connsiteX4" fmla="*/ 0 w 7779149"/>
              <a:gd name="connsiteY4" fmla="*/ 4572000 h 6902245"/>
              <a:gd name="connsiteX5" fmla="*/ 2684207 w 7779149"/>
              <a:gd name="connsiteY5" fmla="*/ 0 h 6902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79149" h="6902245" extrusionOk="0">
                <a:moveTo>
                  <a:pt x="2684207" y="0"/>
                </a:moveTo>
                <a:lnTo>
                  <a:pt x="7779149" y="0"/>
                </a:lnTo>
                <a:cubicBezTo>
                  <a:pt x="7774233" y="2300748"/>
                  <a:pt x="7780156" y="4590731"/>
                  <a:pt x="7775240" y="6891479"/>
                </a:cubicBezTo>
                <a:lnTo>
                  <a:pt x="1312607" y="6902245"/>
                </a:lnTo>
                <a:lnTo>
                  <a:pt x="0" y="4572000"/>
                </a:lnTo>
                <a:lnTo>
                  <a:pt x="2684207" y="0"/>
                </a:lnTo>
                <a:close/>
              </a:path>
            </a:pathLst>
          </a:custGeom>
          <a:solidFill>
            <a:srgbClr val="FFBA59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algn="ctr">
              <a:buClr>
                <a:schemeClr val="lt1"/>
              </a:buClr>
              <a:buSzPts val="1400"/>
            </a:pPr>
            <a:endParaRPr sz="1400">
              <a:solidFill>
                <a:srgbClr val="565A5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2777;p515">
            <a:extLst>
              <a:ext uri="{FF2B5EF4-FFF2-40B4-BE49-F238E27FC236}">
                <a16:creationId xmlns:a16="http://schemas.microsoft.com/office/drawing/2014/main" id="{A70F435E-310D-FD4B-9CBB-9A272349BCAA}"/>
              </a:ext>
            </a:extLst>
          </p:cNvPr>
          <p:cNvSpPr/>
          <p:nvPr userDrawn="1"/>
        </p:nvSpPr>
        <p:spPr>
          <a:xfrm rot="10800000" flipH="1">
            <a:off x="3751481" y="27934"/>
            <a:ext cx="5459792" cy="5148852"/>
          </a:xfrm>
          <a:custGeom>
            <a:avLst/>
            <a:gdLst>
              <a:gd name="connsiteX0" fmla="*/ 2684207 w 8273864"/>
              <a:gd name="connsiteY0" fmla="*/ 0 h 6902245"/>
              <a:gd name="connsiteX1" fmla="*/ 7378097 w 8273864"/>
              <a:gd name="connsiteY1" fmla="*/ 0 h 6902245"/>
              <a:gd name="connsiteX2" fmla="*/ 8273845 w 8273864"/>
              <a:gd name="connsiteY2" fmla="*/ 6902245 h 6902245"/>
              <a:gd name="connsiteX3" fmla="*/ 1312607 w 8273864"/>
              <a:gd name="connsiteY3" fmla="*/ 6902245 h 6902245"/>
              <a:gd name="connsiteX4" fmla="*/ 0 w 8273864"/>
              <a:gd name="connsiteY4" fmla="*/ 4572000 h 6902245"/>
              <a:gd name="connsiteX5" fmla="*/ 2684207 w 8273864"/>
              <a:gd name="connsiteY5" fmla="*/ 0 h 6902245"/>
              <a:gd name="connsiteX0" fmla="*/ 2684207 w 7407140"/>
              <a:gd name="connsiteY0" fmla="*/ 0 h 6902245"/>
              <a:gd name="connsiteX1" fmla="*/ 7378097 w 7407140"/>
              <a:gd name="connsiteY1" fmla="*/ 0 h 6902245"/>
              <a:gd name="connsiteX2" fmla="*/ 7406705 w 7407140"/>
              <a:gd name="connsiteY2" fmla="*/ 6891479 h 6902245"/>
              <a:gd name="connsiteX3" fmla="*/ 1312607 w 7407140"/>
              <a:gd name="connsiteY3" fmla="*/ 6902245 h 6902245"/>
              <a:gd name="connsiteX4" fmla="*/ 0 w 7407140"/>
              <a:gd name="connsiteY4" fmla="*/ 4572000 h 6902245"/>
              <a:gd name="connsiteX5" fmla="*/ 2684207 w 7407140"/>
              <a:gd name="connsiteY5" fmla="*/ 0 h 6902245"/>
              <a:gd name="connsiteX0" fmla="*/ 2684207 w 7378097"/>
              <a:gd name="connsiteY0" fmla="*/ 0 h 6902245"/>
              <a:gd name="connsiteX1" fmla="*/ 7378097 w 7378097"/>
              <a:gd name="connsiteY1" fmla="*/ 0 h 6902245"/>
              <a:gd name="connsiteX2" fmla="*/ 7374187 w 7378097"/>
              <a:gd name="connsiteY2" fmla="*/ 6891480 h 6902245"/>
              <a:gd name="connsiteX3" fmla="*/ 1312607 w 7378097"/>
              <a:gd name="connsiteY3" fmla="*/ 6902245 h 6902245"/>
              <a:gd name="connsiteX4" fmla="*/ 0 w 7378097"/>
              <a:gd name="connsiteY4" fmla="*/ 4572000 h 6902245"/>
              <a:gd name="connsiteX5" fmla="*/ 2684207 w 7378097"/>
              <a:gd name="connsiteY5" fmla="*/ 0 h 6902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78097" h="6902245" extrusionOk="0">
                <a:moveTo>
                  <a:pt x="2684207" y="0"/>
                </a:moveTo>
                <a:lnTo>
                  <a:pt x="7378097" y="0"/>
                </a:lnTo>
                <a:cubicBezTo>
                  <a:pt x="7373181" y="2300748"/>
                  <a:pt x="7379103" y="4590732"/>
                  <a:pt x="7374187" y="6891480"/>
                </a:cubicBezTo>
                <a:lnTo>
                  <a:pt x="1312607" y="6902245"/>
                </a:lnTo>
                <a:lnTo>
                  <a:pt x="0" y="4572000"/>
                </a:lnTo>
                <a:lnTo>
                  <a:pt x="268420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algn="ctr">
              <a:buClr>
                <a:schemeClr val="lt1"/>
              </a:buClr>
              <a:buSzPts val="1400"/>
            </a:pPr>
            <a:endParaRPr sz="1400">
              <a:solidFill>
                <a:srgbClr val="565A5C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09548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2249878-300C-D242-9FD5-2B6EA75FF1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1" r="15104" b="12187"/>
          <a:stretch/>
        </p:blipFill>
        <p:spPr>
          <a:xfrm>
            <a:off x="3930081" y="485775"/>
            <a:ext cx="5213920" cy="466708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C11C07C-117C-3040-840B-74661E40C69B}"/>
              </a:ext>
            </a:extLst>
          </p:cNvPr>
          <p:cNvSpPr txBox="1"/>
          <p:nvPr userDrawn="1"/>
        </p:nvSpPr>
        <p:spPr>
          <a:xfrm>
            <a:off x="118007" y="4806109"/>
            <a:ext cx="1221809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50">
                <a:solidFill>
                  <a:schemeClr val="tx1">
                    <a:lumMod val="75000"/>
                    <a:alpha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© 2019 D2L Corporation</a:t>
            </a:r>
          </a:p>
        </p:txBody>
      </p:sp>
      <p:sp>
        <p:nvSpPr>
          <p:cNvPr id="12" name="Google Shape;2739;p512">
            <a:extLst>
              <a:ext uri="{FF2B5EF4-FFF2-40B4-BE49-F238E27FC236}">
                <a16:creationId xmlns:a16="http://schemas.microsoft.com/office/drawing/2014/main" id="{2D0164B0-55B8-9C49-8439-464A7BF8484F}"/>
              </a:ext>
            </a:extLst>
          </p:cNvPr>
          <p:cNvSpPr/>
          <p:nvPr userDrawn="1"/>
        </p:nvSpPr>
        <p:spPr>
          <a:xfrm flipH="1">
            <a:off x="16289" y="4003"/>
            <a:ext cx="5756571" cy="5142173"/>
          </a:xfrm>
          <a:custGeom>
            <a:avLst/>
            <a:gdLst>
              <a:gd name="connsiteX0" fmla="*/ 2684207 w 8273880"/>
              <a:gd name="connsiteY0" fmla="*/ 0 h 6902245"/>
              <a:gd name="connsiteX1" fmla="*/ 7779149 w 8273880"/>
              <a:gd name="connsiteY1" fmla="*/ 0 h 6902245"/>
              <a:gd name="connsiteX2" fmla="*/ 8273845 w 8273880"/>
              <a:gd name="connsiteY2" fmla="*/ 6902245 h 6902245"/>
              <a:gd name="connsiteX3" fmla="*/ 1312607 w 8273880"/>
              <a:gd name="connsiteY3" fmla="*/ 6902245 h 6902245"/>
              <a:gd name="connsiteX4" fmla="*/ 0 w 8273880"/>
              <a:gd name="connsiteY4" fmla="*/ 4572000 h 6902245"/>
              <a:gd name="connsiteX5" fmla="*/ 2684207 w 8273880"/>
              <a:gd name="connsiteY5" fmla="*/ 0 h 6902245"/>
              <a:gd name="connsiteX0" fmla="*/ 2684207 w 7779149"/>
              <a:gd name="connsiteY0" fmla="*/ 0 h 6902245"/>
              <a:gd name="connsiteX1" fmla="*/ 7779149 w 7779149"/>
              <a:gd name="connsiteY1" fmla="*/ 0 h 6902245"/>
              <a:gd name="connsiteX2" fmla="*/ 7775240 w 7779149"/>
              <a:gd name="connsiteY2" fmla="*/ 6891479 h 6902245"/>
              <a:gd name="connsiteX3" fmla="*/ 1312607 w 7779149"/>
              <a:gd name="connsiteY3" fmla="*/ 6902245 h 6902245"/>
              <a:gd name="connsiteX4" fmla="*/ 0 w 7779149"/>
              <a:gd name="connsiteY4" fmla="*/ 4572000 h 6902245"/>
              <a:gd name="connsiteX5" fmla="*/ 2684207 w 7779149"/>
              <a:gd name="connsiteY5" fmla="*/ 0 h 6902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79149" h="6902245" extrusionOk="0">
                <a:moveTo>
                  <a:pt x="2684207" y="0"/>
                </a:moveTo>
                <a:lnTo>
                  <a:pt x="7779149" y="0"/>
                </a:lnTo>
                <a:cubicBezTo>
                  <a:pt x="7774233" y="2300748"/>
                  <a:pt x="7780156" y="4590731"/>
                  <a:pt x="7775240" y="6891479"/>
                </a:cubicBezTo>
                <a:lnTo>
                  <a:pt x="1312607" y="6902245"/>
                </a:lnTo>
                <a:lnTo>
                  <a:pt x="0" y="4572000"/>
                </a:lnTo>
                <a:lnTo>
                  <a:pt x="2684207" y="0"/>
                </a:lnTo>
                <a:close/>
              </a:path>
            </a:pathLst>
          </a:custGeom>
          <a:solidFill>
            <a:srgbClr val="26A6FF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algn="ctr">
              <a:buClr>
                <a:schemeClr val="lt1"/>
              </a:buClr>
              <a:buSzPts val="1400"/>
            </a:pPr>
            <a:endParaRPr sz="1400">
              <a:solidFill>
                <a:srgbClr val="565A5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2777;p515">
            <a:extLst>
              <a:ext uri="{FF2B5EF4-FFF2-40B4-BE49-F238E27FC236}">
                <a16:creationId xmlns:a16="http://schemas.microsoft.com/office/drawing/2014/main" id="{A70F435E-310D-FD4B-9CBB-9A272349BCAA}"/>
              </a:ext>
            </a:extLst>
          </p:cNvPr>
          <p:cNvSpPr/>
          <p:nvPr userDrawn="1"/>
        </p:nvSpPr>
        <p:spPr>
          <a:xfrm flipH="1">
            <a:off x="0" y="-2676"/>
            <a:ext cx="5459792" cy="5148852"/>
          </a:xfrm>
          <a:custGeom>
            <a:avLst/>
            <a:gdLst>
              <a:gd name="connsiteX0" fmla="*/ 2684207 w 8273864"/>
              <a:gd name="connsiteY0" fmla="*/ 0 h 6902245"/>
              <a:gd name="connsiteX1" fmla="*/ 7378097 w 8273864"/>
              <a:gd name="connsiteY1" fmla="*/ 0 h 6902245"/>
              <a:gd name="connsiteX2" fmla="*/ 8273845 w 8273864"/>
              <a:gd name="connsiteY2" fmla="*/ 6902245 h 6902245"/>
              <a:gd name="connsiteX3" fmla="*/ 1312607 w 8273864"/>
              <a:gd name="connsiteY3" fmla="*/ 6902245 h 6902245"/>
              <a:gd name="connsiteX4" fmla="*/ 0 w 8273864"/>
              <a:gd name="connsiteY4" fmla="*/ 4572000 h 6902245"/>
              <a:gd name="connsiteX5" fmla="*/ 2684207 w 8273864"/>
              <a:gd name="connsiteY5" fmla="*/ 0 h 6902245"/>
              <a:gd name="connsiteX0" fmla="*/ 2684207 w 7407140"/>
              <a:gd name="connsiteY0" fmla="*/ 0 h 6902245"/>
              <a:gd name="connsiteX1" fmla="*/ 7378097 w 7407140"/>
              <a:gd name="connsiteY1" fmla="*/ 0 h 6902245"/>
              <a:gd name="connsiteX2" fmla="*/ 7406705 w 7407140"/>
              <a:gd name="connsiteY2" fmla="*/ 6891479 h 6902245"/>
              <a:gd name="connsiteX3" fmla="*/ 1312607 w 7407140"/>
              <a:gd name="connsiteY3" fmla="*/ 6902245 h 6902245"/>
              <a:gd name="connsiteX4" fmla="*/ 0 w 7407140"/>
              <a:gd name="connsiteY4" fmla="*/ 4572000 h 6902245"/>
              <a:gd name="connsiteX5" fmla="*/ 2684207 w 7407140"/>
              <a:gd name="connsiteY5" fmla="*/ 0 h 6902245"/>
              <a:gd name="connsiteX0" fmla="*/ 2684207 w 7378097"/>
              <a:gd name="connsiteY0" fmla="*/ 0 h 6902245"/>
              <a:gd name="connsiteX1" fmla="*/ 7378097 w 7378097"/>
              <a:gd name="connsiteY1" fmla="*/ 0 h 6902245"/>
              <a:gd name="connsiteX2" fmla="*/ 7374187 w 7378097"/>
              <a:gd name="connsiteY2" fmla="*/ 6891480 h 6902245"/>
              <a:gd name="connsiteX3" fmla="*/ 1312607 w 7378097"/>
              <a:gd name="connsiteY3" fmla="*/ 6902245 h 6902245"/>
              <a:gd name="connsiteX4" fmla="*/ 0 w 7378097"/>
              <a:gd name="connsiteY4" fmla="*/ 4572000 h 6902245"/>
              <a:gd name="connsiteX5" fmla="*/ 2684207 w 7378097"/>
              <a:gd name="connsiteY5" fmla="*/ 0 h 6902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78097" h="6902245" extrusionOk="0">
                <a:moveTo>
                  <a:pt x="2684207" y="0"/>
                </a:moveTo>
                <a:lnTo>
                  <a:pt x="7378097" y="0"/>
                </a:lnTo>
                <a:cubicBezTo>
                  <a:pt x="7373181" y="2300748"/>
                  <a:pt x="7379103" y="4590732"/>
                  <a:pt x="7374187" y="6891480"/>
                </a:cubicBezTo>
                <a:lnTo>
                  <a:pt x="1312607" y="6902245"/>
                </a:lnTo>
                <a:lnTo>
                  <a:pt x="0" y="4572000"/>
                </a:lnTo>
                <a:lnTo>
                  <a:pt x="268420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algn="ctr">
              <a:buClr>
                <a:schemeClr val="lt1"/>
              </a:buClr>
              <a:buSzPts val="1400"/>
            </a:pPr>
            <a:endParaRPr sz="1400">
              <a:solidFill>
                <a:srgbClr val="565A5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96408DD-AEB4-864E-995F-F85AACD8B43B}"/>
              </a:ext>
            </a:extLst>
          </p:cNvPr>
          <p:cNvSpPr txBox="1"/>
          <p:nvPr userDrawn="1"/>
        </p:nvSpPr>
        <p:spPr>
          <a:xfrm>
            <a:off x="118007" y="4806109"/>
            <a:ext cx="2116285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50">
                <a:solidFill>
                  <a:schemeClr val="tx1">
                    <a:lumMod val="75000"/>
                    <a:alpha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D2L Confidential   |   © 2019 D2L Corporation</a:t>
            </a:r>
          </a:p>
        </p:txBody>
      </p:sp>
    </p:spTree>
    <p:extLst>
      <p:ext uri="{BB962C8B-B14F-4D97-AF65-F5344CB8AC3E}">
        <p14:creationId xmlns:p14="http://schemas.microsoft.com/office/powerpoint/2010/main" val="1897329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bg>
      <p:bgPr>
        <a:solidFill>
          <a:srgbClr val="FF6B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FF1E6240-EDE4-5747-B336-D15788471BF3}"/>
              </a:ext>
            </a:extLst>
          </p:cNvPr>
          <p:cNvSpPr txBox="1"/>
          <p:nvPr userDrawn="1"/>
        </p:nvSpPr>
        <p:spPr>
          <a:xfrm>
            <a:off x="118008" y="4806109"/>
            <a:ext cx="2116285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50">
                <a:solidFill>
                  <a:schemeClr val="tx1">
                    <a:lumMod val="75000"/>
                    <a:alpha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D2L Confidential   |   © 2019 D2L Corporation</a:t>
            </a:r>
          </a:p>
        </p:txBody>
      </p:sp>
      <p:sp>
        <p:nvSpPr>
          <p:cNvPr id="11" name="Google Shape;2713;p510">
            <a:extLst>
              <a:ext uri="{FF2B5EF4-FFF2-40B4-BE49-F238E27FC236}">
                <a16:creationId xmlns:a16="http://schemas.microsoft.com/office/drawing/2014/main" id="{87AC56E9-6853-1E45-AA93-E93E9A874731}"/>
              </a:ext>
            </a:extLst>
          </p:cNvPr>
          <p:cNvSpPr/>
          <p:nvPr userDrawn="1"/>
        </p:nvSpPr>
        <p:spPr>
          <a:xfrm flipH="1">
            <a:off x="-21771" y="0"/>
            <a:ext cx="6120848" cy="5143500"/>
          </a:xfrm>
          <a:custGeom>
            <a:avLst/>
            <a:gdLst/>
            <a:ahLst/>
            <a:cxnLst/>
            <a:rect l="l" t="t" r="r" b="b"/>
            <a:pathLst>
              <a:path w="8288594" h="6902245" extrusionOk="0">
                <a:moveTo>
                  <a:pt x="2684207" y="0"/>
                </a:moveTo>
                <a:lnTo>
                  <a:pt x="8288594" y="0"/>
                </a:lnTo>
                <a:cubicBezTo>
                  <a:pt x="8283678" y="2300748"/>
                  <a:pt x="8278761" y="4601497"/>
                  <a:pt x="8273845" y="6902245"/>
                </a:cubicBezTo>
                <a:lnTo>
                  <a:pt x="1312607" y="6902245"/>
                </a:lnTo>
                <a:lnTo>
                  <a:pt x="0" y="4572000"/>
                </a:lnTo>
                <a:lnTo>
                  <a:pt x="268420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51431" tIns="25706" rIns="51431" bIns="25706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endParaRPr sz="1050" b="0" i="0" u="none" strike="noStrike" cap="none">
              <a:solidFill>
                <a:srgbClr val="565A5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6868727-E897-964F-81EB-DE6CF394AA83}"/>
              </a:ext>
            </a:extLst>
          </p:cNvPr>
          <p:cNvSpPr txBox="1"/>
          <p:nvPr userDrawn="1"/>
        </p:nvSpPr>
        <p:spPr>
          <a:xfrm>
            <a:off x="118007" y="4806109"/>
            <a:ext cx="2116285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50">
                <a:solidFill>
                  <a:schemeClr val="tx1">
                    <a:lumMod val="75000"/>
                    <a:alpha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D2L Confidential   |   © 2019 D2L Corporation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3BE31D4-B079-4365-8DF3-9B9376EB30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5312" y="0"/>
            <a:ext cx="92868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36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bg>
      <p:bgPr>
        <a:solidFill>
          <a:srgbClr val="00AD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FF1E6240-EDE4-5747-B336-D15788471BF3}"/>
              </a:ext>
            </a:extLst>
          </p:cNvPr>
          <p:cNvSpPr txBox="1"/>
          <p:nvPr userDrawn="1"/>
        </p:nvSpPr>
        <p:spPr>
          <a:xfrm>
            <a:off x="118008" y="4806109"/>
            <a:ext cx="2116285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50">
                <a:solidFill>
                  <a:schemeClr val="tx1">
                    <a:lumMod val="75000"/>
                    <a:alpha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D2L Confidential   |   © 2019 D2L Corporation</a:t>
            </a:r>
          </a:p>
        </p:txBody>
      </p:sp>
      <p:sp>
        <p:nvSpPr>
          <p:cNvPr id="11" name="Google Shape;2713;p510">
            <a:extLst>
              <a:ext uri="{FF2B5EF4-FFF2-40B4-BE49-F238E27FC236}">
                <a16:creationId xmlns:a16="http://schemas.microsoft.com/office/drawing/2014/main" id="{87AC56E9-6853-1E45-AA93-E93E9A874731}"/>
              </a:ext>
            </a:extLst>
          </p:cNvPr>
          <p:cNvSpPr/>
          <p:nvPr userDrawn="1"/>
        </p:nvSpPr>
        <p:spPr>
          <a:xfrm flipH="1">
            <a:off x="-21771" y="0"/>
            <a:ext cx="6120848" cy="5143500"/>
          </a:xfrm>
          <a:custGeom>
            <a:avLst/>
            <a:gdLst/>
            <a:ahLst/>
            <a:cxnLst/>
            <a:rect l="l" t="t" r="r" b="b"/>
            <a:pathLst>
              <a:path w="8288594" h="6902245" extrusionOk="0">
                <a:moveTo>
                  <a:pt x="2684207" y="0"/>
                </a:moveTo>
                <a:lnTo>
                  <a:pt x="8288594" y="0"/>
                </a:lnTo>
                <a:cubicBezTo>
                  <a:pt x="8283678" y="2300748"/>
                  <a:pt x="8278761" y="4601497"/>
                  <a:pt x="8273845" y="6902245"/>
                </a:cubicBezTo>
                <a:lnTo>
                  <a:pt x="1312607" y="6902245"/>
                </a:lnTo>
                <a:lnTo>
                  <a:pt x="0" y="4572000"/>
                </a:lnTo>
                <a:lnTo>
                  <a:pt x="268420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51431" tIns="25706" rIns="51431" bIns="25706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endParaRPr sz="1050" b="0" i="0" u="none" strike="noStrike" cap="none">
              <a:solidFill>
                <a:srgbClr val="565A5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6868727-E897-964F-81EB-DE6CF394AA83}"/>
              </a:ext>
            </a:extLst>
          </p:cNvPr>
          <p:cNvSpPr txBox="1"/>
          <p:nvPr userDrawn="1"/>
        </p:nvSpPr>
        <p:spPr>
          <a:xfrm>
            <a:off x="118007" y="4806109"/>
            <a:ext cx="2116285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50">
                <a:solidFill>
                  <a:schemeClr val="tx1">
                    <a:lumMod val="75000"/>
                    <a:alpha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D2L Confidential   |   © 2019 D2L Corporation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3BE31D4-B079-4365-8DF3-9B9376EB30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5312" y="0"/>
            <a:ext cx="92868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584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bg>
      <p:bgPr>
        <a:solidFill>
          <a:srgbClr val="29A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FF1E6240-EDE4-5747-B336-D15788471BF3}"/>
              </a:ext>
            </a:extLst>
          </p:cNvPr>
          <p:cNvSpPr txBox="1"/>
          <p:nvPr userDrawn="1"/>
        </p:nvSpPr>
        <p:spPr>
          <a:xfrm>
            <a:off x="118008" y="4806109"/>
            <a:ext cx="2116285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50">
                <a:solidFill>
                  <a:schemeClr val="tx1">
                    <a:lumMod val="75000"/>
                    <a:alpha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D2L Confidential   |   © 2019 D2L Corporation</a:t>
            </a:r>
          </a:p>
        </p:txBody>
      </p:sp>
      <p:sp>
        <p:nvSpPr>
          <p:cNvPr id="11" name="Google Shape;2713;p510">
            <a:extLst>
              <a:ext uri="{FF2B5EF4-FFF2-40B4-BE49-F238E27FC236}">
                <a16:creationId xmlns:a16="http://schemas.microsoft.com/office/drawing/2014/main" id="{87AC56E9-6853-1E45-AA93-E93E9A874731}"/>
              </a:ext>
            </a:extLst>
          </p:cNvPr>
          <p:cNvSpPr/>
          <p:nvPr userDrawn="1"/>
        </p:nvSpPr>
        <p:spPr>
          <a:xfrm flipH="1">
            <a:off x="-10392" y="0"/>
            <a:ext cx="6120848" cy="5143500"/>
          </a:xfrm>
          <a:custGeom>
            <a:avLst/>
            <a:gdLst/>
            <a:ahLst/>
            <a:cxnLst/>
            <a:rect l="l" t="t" r="r" b="b"/>
            <a:pathLst>
              <a:path w="8288594" h="6902245" extrusionOk="0">
                <a:moveTo>
                  <a:pt x="2684207" y="0"/>
                </a:moveTo>
                <a:lnTo>
                  <a:pt x="8288594" y="0"/>
                </a:lnTo>
                <a:cubicBezTo>
                  <a:pt x="8283678" y="2300748"/>
                  <a:pt x="8278761" y="4601497"/>
                  <a:pt x="8273845" y="6902245"/>
                </a:cubicBezTo>
                <a:lnTo>
                  <a:pt x="1312607" y="6902245"/>
                </a:lnTo>
                <a:lnTo>
                  <a:pt x="0" y="4572000"/>
                </a:lnTo>
                <a:lnTo>
                  <a:pt x="268420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51431" tIns="25706" rIns="51431" bIns="25706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endParaRPr sz="1050" b="0" i="0" u="none" strike="noStrike" cap="none">
              <a:solidFill>
                <a:srgbClr val="565A5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6868727-E897-964F-81EB-DE6CF394AA83}"/>
              </a:ext>
            </a:extLst>
          </p:cNvPr>
          <p:cNvSpPr txBox="1"/>
          <p:nvPr userDrawn="1"/>
        </p:nvSpPr>
        <p:spPr>
          <a:xfrm>
            <a:off x="118007" y="4806109"/>
            <a:ext cx="2116285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50">
                <a:solidFill>
                  <a:schemeClr val="tx1">
                    <a:lumMod val="75000"/>
                    <a:alpha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D2L Confidential   |   © 2019 D2L Corporation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3BE31D4-B079-4365-8DF3-9B9376EB30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5312" y="0"/>
            <a:ext cx="92868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346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F253667F-66D8-DB48-82CF-01323C5A10B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44986" y="1875091"/>
            <a:ext cx="4278397" cy="13430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000" b="1" i="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27E776BD-662C-E242-8044-1552FC7D48B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44986" y="3376831"/>
            <a:ext cx="4278397" cy="80031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 b="0" i="0">
                <a:solidFill>
                  <a:schemeClr val="bg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Presenter Name</a:t>
            </a:r>
            <a:br>
              <a:rPr lang="en-US"/>
            </a:br>
            <a:r>
              <a:rPr lang="en-US"/>
              <a:t>Title</a:t>
            </a:r>
            <a:br>
              <a:rPr lang="en-US"/>
            </a:br>
            <a:r>
              <a:rPr lang="en-US"/>
              <a:t>Date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61E35BA-08CF-BE41-8F52-0E5810842B82}"/>
              </a:ext>
            </a:extLst>
          </p:cNvPr>
          <p:cNvSpPr txBox="1"/>
          <p:nvPr userDrawn="1"/>
        </p:nvSpPr>
        <p:spPr>
          <a:xfrm>
            <a:off x="118007" y="4806109"/>
            <a:ext cx="2116285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50">
                <a:solidFill>
                  <a:schemeClr val="tx1">
                    <a:alpha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D2L Confidential   |   © 2019 D2L Corporation</a:t>
            </a:r>
          </a:p>
        </p:txBody>
      </p:sp>
    </p:spTree>
    <p:extLst>
      <p:ext uri="{BB962C8B-B14F-4D97-AF65-F5344CB8AC3E}">
        <p14:creationId xmlns:p14="http://schemas.microsoft.com/office/powerpoint/2010/main" val="3553891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range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60748" y="1014609"/>
            <a:ext cx="8254603" cy="3627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8"/>
          <p:cNvSpPr>
            <a:spLocks noGrp="1"/>
          </p:cNvSpPr>
          <p:nvPr>
            <p:ph type="title"/>
          </p:nvPr>
        </p:nvSpPr>
        <p:spPr>
          <a:xfrm>
            <a:off x="260798" y="244867"/>
            <a:ext cx="8254553" cy="5630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435158-E681-C74C-8BC8-4C73590AEB3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5312" y="0"/>
            <a:ext cx="92868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486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Orange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8"/>
          <p:cNvSpPr>
            <a:spLocks noGrp="1"/>
          </p:cNvSpPr>
          <p:nvPr>
            <p:ph type="title" hasCustomPrompt="1"/>
          </p:nvPr>
        </p:nvSpPr>
        <p:spPr>
          <a:xfrm>
            <a:off x="260798" y="244867"/>
            <a:ext cx="8254553" cy="5630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2766053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>
  <p:cSld name="1_Title and Content">
    <p:spTree>
      <p:nvGrpSpPr>
        <p:cNvPr id="1" name="Shape 1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ingle Corner Rectangle 1">
            <a:extLst>
              <a:ext uri="{FF2B5EF4-FFF2-40B4-BE49-F238E27FC236}">
                <a16:creationId xmlns:a16="http://schemas.microsoft.com/office/drawing/2014/main" id="{1A505211-2578-F746-9BA0-3FDBA7E4E24A}"/>
              </a:ext>
            </a:extLst>
          </p:cNvPr>
          <p:cNvSpPr/>
          <p:nvPr userDrawn="1"/>
        </p:nvSpPr>
        <p:spPr>
          <a:xfrm rot="5400000">
            <a:off x="-578196" y="578196"/>
            <a:ext cx="4667688" cy="3511296"/>
          </a:xfrm>
          <a:prstGeom prst="round1Rect">
            <a:avLst>
              <a:gd name="adj" fmla="val 46193"/>
            </a:avLst>
          </a:prstGeom>
          <a:noFill/>
          <a:ln w="63500" cap="rnd">
            <a:solidFill>
              <a:srgbClr val="8CCD5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5" name="Google Shape;2654;p506">
            <a:extLst>
              <a:ext uri="{FF2B5EF4-FFF2-40B4-BE49-F238E27FC236}">
                <a16:creationId xmlns:a16="http://schemas.microsoft.com/office/drawing/2014/main" id="{4B3BB832-1F6B-DD43-B7E9-A6CA464794F5}"/>
              </a:ext>
            </a:extLst>
          </p:cNvPr>
          <p:cNvSpPr txBox="1"/>
          <p:nvPr userDrawn="1"/>
        </p:nvSpPr>
        <p:spPr>
          <a:xfrm>
            <a:off x="318567" y="0"/>
            <a:ext cx="583425" cy="7897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31" tIns="25706" rIns="51431" bIns="25706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F"/>
              </a:buClr>
              <a:buSzPts val="15000"/>
              <a:buFont typeface="Arial"/>
              <a:buNone/>
            </a:pPr>
            <a:r>
              <a:rPr lang="en" sz="12450" b="0" i="0" u="none" strike="noStrike" cap="none" spc="-225">
                <a:solidFill>
                  <a:srgbClr val="8CCD5A"/>
                </a:solidFill>
                <a:latin typeface="Arial Black" panose="020B0604020202020204" pitchFamily="34" charset="0"/>
                <a:ea typeface="Arial"/>
                <a:cs typeface="Arial Black" panose="020B0604020202020204" pitchFamily="34" charset="0"/>
                <a:sym typeface="Arial"/>
              </a:rPr>
              <a:t>“</a:t>
            </a:r>
            <a:r>
              <a:rPr lang="en" sz="12450" b="0" i="0" u="none" strike="noStrike" cap="none">
                <a:solidFill>
                  <a:srgbClr val="8CCD5A"/>
                </a:solidFill>
                <a:latin typeface="Arial Black" panose="020B0604020202020204" pitchFamily="34" charset="0"/>
                <a:ea typeface="Arial"/>
                <a:cs typeface="Arial Black" panose="020B0604020202020204" pitchFamily="34" charset="0"/>
                <a:sym typeface="Arial"/>
              </a:rPr>
              <a:t> </a:t>
            </a:r>
            <a:r>
              <a:rPr lang="en" sz="12450" b="0" i="0" u="none" strike="noStrike" cap="none">
                <a:solidFill>
                  <a:srgbClr val="8CCD5A"/>
                </a:solidFill>
                <a:latin typeface="Arial Black" panose="020B0604020202020204" pitchFamily="34" charset="0"/>
                <a:cs typeface="Arial Black" panose="020B0604020202020204" pitchFamily="34" charset="0"/>
                <a:sym typeface="Arial"/>
              </a:rPr>
              <a:t> </a:t>
            </a:r>
            <a:endParaRPr sz="12450" b="0" i="0">
              <a:solidFill>
                <a:srgbClr val="8CCD5A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D54F9B1-25C8-2146-B011-FA17CCC5A9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5312" y="0"/>
            <a:ext cx="928688" cy="51435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F26E576-4706-5E49-B3F4-36FBB8BC25FF}"/>
              </a:ext>
            </a:extLst>
          </p:cNvPr>
          <p:cNvSpPr txBox="1"/>
          <p:nvPr userDrawn="1"/>
        </p:nvSpPr>
        <p:spPr>
          <a:xfrm>
            <a:off x="118007" y="4806109"/>
            <a:ext cx="1221809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50">
                <a:solidFill>
                  <a:schemeClr val="tx1">
                    <a:lumMod val="75000"/>
                    <a:alpha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© 2020 D2L Corporation</a:t>
            </a:r>
          </a:p>
        </p:txBody>
      </p:sp>
    </p:spTree>
    <p:extLst>
      <p:ext uri="{BB962C8B-B14F-4D97-AF65-F5344CB8AC3E}">
        <p14:creationId xmlns:p14="http://schemas.microsoft.com/office/powerpoint/2010/main" val="2353060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446CEFB1-B3B9-2A4D-8B9E-1DE93352145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01156" y="2433251"/>
            <a:ext cx="2921634" cy="969496"/>
          </a:xfrm>
          <a:prstGeom prst="rect">
            <a:avLst/>
          </a:prstGeom>
          <a:noFill/>
          <a:ln w="57150" cap="sq">
            <a:noFill/>
            <a:miter lim="800000"/>
          </a:ln>
        </p:spPr>
        <p:txBody>
          <a:bodyPr wrap="none" lIns="274320" tIns="274320" rIns="274320" bIns="274320" anchor="b">
            <a:spAutoFit/>
          </a:bodyPr>
          <a:lstStyle>
            <a:lvl1pPr marL="0" indent="0" algn="r">
              <a:buNone/>
              <a:defRPr sz="30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Main Heading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D03F8AD-821E-9140-89B0-E4D56C91A66B}"/>
              </a:ext>
            </a:extLst>
          </p:cNvPr>
          <p:cNvSpPr/>
          <p:nvPr userDrawn="1"/>
        </p:nvSpPr>
        <p:spPr>
          <a:xfrm>
            <a:off x="6894576" y="3734278"/>
            <a:ext cx="1291955" cy="6962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DDFFDA72-313A-E246-BD25-B61383E0BC0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35094" y="3348551"/>
            <a:ext cx="1887696" cy="803297"/>
          </a:xfrm>
          <a:prstGeom prst="rect">
            <a:avLst/>
          </a:prstGeom>
          <a:noFill/>
          <a:ln w="57150" cap="sq">
            <a:noFill/>
            <a:miter lim="800000"/>
          </a:ln>
        </p:spPr>
        <p:txBody>
          <a:bodyPr wrap="none" lIns="274320" tIns="274320" rIns="274320" bIns="274320" anchor="b">
            <a:spAutoFit/>
          </a:bodyPr>
          <a:lstStyle>
            <a:lvl1pPr marL="0" indent="0" algn="r">
              <a:buNone/>
              <a:defRPr sz="18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Sub Heading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52F1AFD-5D20-4D62-B142-BCD313EB03CB}"/>
              </a:ext>
            </a:extLst>
          </p:cNvPr>
          <p:cNvSpPr/>
          <p:nvPr userDrawn="1"/>
        </p:nvSpPr>
        <p:spPr>
          <a:xfrm>
            <a:off x="957470" y="3431444"/>
            <a:ext cx="8186530" cy="104059"/>
          </a:xfrm>
          <a:prstGeom prst="rect">
            <a:avLst/>
          </a:prstGeom>
          <a:solidFill>
            <a:srgbClr val="FE6C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0593C65-00FD-4E70-8B5A-39FF5E11DB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5312" y="0"/>
            <a:ext cx="92868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986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446CEFB1-B3B9-2A4D-8B9E-1DE93352145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01156" y="2433251"/>
            <a:ext cx="2921634" cy="969496"/>
          </a:xfrm>
          <a:prstGeom prst="rect">
            <a:avLst/>
          </a:prstGeom>
          <a:noFill/>
          <a:ln w="57150" cap="sq">
            <a:noFill/>
            <a:miter lim="800000"/>
          </a:ln>
        </p:spPr>
        <p:txBody>
          <a:bodyPr wrap="none" lIns="274320" tIns="274320" rIns="274320" bIns="274320" anchor="b">
            <a:spAutoFit/>
          </a:bodyPr>
          <a:lstStyle>
            <a:lvl1pPr marL="0" indent="0" algn="r">
              <a:buNone/>
              <a:defRPr sz="30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Main Heading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D03F8AD-821E-9140-89B0-E4D56C91A66B}"/>
              </a:ext>
            </a:extLst>
          </p:cNvPr>
          <p:cNvSpPr/>
          <p:nvPr userDrawn="1"/>
        </p:nvSpPr>
        <p:spPr>
          <a:xfrm>
            <a:off x="6894576" y="3734278"/>
            <a:ext cx="1291955" cy="6962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DDFFDA72-313A-E246-BD25-B61383E0BC0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35094" y="3348551"/>
            <a:ext cx="1887696" cy="803297"/>
          </a:xfrm>
          <a:prstGeom prst="rect">
            <a:avLst/>
          </a:prstGeom>
          <a:noFill/>
          <a:ln w="57150" cap="sq">
            <a:noFill/>
            <a:miter lim="800000"/>
          </a:ln>
        </p:spPr>
        <p:txBody>
          <a:bodyPr wrap="none" lIns="274320" tIns="274320" rIns="274320" bIns="274320" anchor="b">
            <a:spAutoFit/>
          </a:bodyPr>
          <a:lstStyle>
            <a:lvl1pPr marL="0" indent="0" algn="r">
              <a:buNone/>
              <a:defRPr sz="18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Sub Heading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52F1AFD-5D20-4D62-B142-BCD313EB03CB}"/>
              </a:ext>
            </a:extLst>
          </p:cNvPr>
          <p:cNvSpPr/>
          <p:nvPr userDrawn="1"/>
        </p:nvSpPr>
        <p:spPr>
          <a:xfrm>
            <a:off x="957470" y="3431444"/>
            <a:ext cx="8186530" cy="104059"/>
          </a:xfrm>
          <a:prstGeom prst="rect">
            <a:avLst/>
          </a:prstGeom>
          <a:solidFill>
            <a:srgbClr val="00AD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0593C65-00FD-4E70-8B5A-39FF5E11DB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5312" y="0"/>
            <a:ext cx="92868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232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446CEFB1-B3B9-2A4D-8B9E-1DE93352145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01156" y="2433251"/>
            <a:ext cx="2921634" cy="969496"/>
          </a:xfrm>
          <a:prstGeom prst="rect">
            <a:avLst/>
          </a:prstGeom>
          <a:noFill/>
          <a:ln w="57150" cap="sq">
            <a:noFill/>
            <a:miter lim="800000"/>
          </a:ln>
        </p:spPr>
        <p:txBody>
          <a:bodyPr wrap="none" lIns="274320" tIns="274320" rIns="274320" bIns="274320" anchor="b">
            <a:spAutoFit/>
          </a:bodyPr>
          <a:lstStyle>
            <a:lvl1pPr marL="0" indent="0" algn="r">
              <a:buNone/>
              <a:defRPr sz="30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Main Heading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D03F8AD-821E-9140-89B0-E4D56C91A66B}"/>
              </a:ext>
            </a:extLst>
          </p:cNvPr>
          <p:cNvSpPr/>
          <p:nvPr userDrawn="1"/>
        </p:nvSpPr>
        <p:spPr>
          <a:xfrm>
            <a:off x="6894576" y="3734278"/>
            <a:ext cx="1291955" cy="6962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DDFFDA72-313A-E246-BD25-B61383E0BC0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35094" y="3348551"/>
            <a:ext cx="1887696" cy="803297"/>
          </a:xfrm>
          <a:prstGeom prst="rect">
            <a:avLst/>
          </a:prstGeom>
          <a:noFill/>
          <a:ln w="57150" cap="sq">
            <a:noFill/>
            <a:miter lim="800000"/>
          </a:ln>
        </p:spPr>
        <p:txBody>
          <a:bodyPr wrap="none" lIns="274320" tIns="274320" rIns="274320" bIns="274320" anchor="b">
            <a:spAutoFit/>
          </a:bodyPr>
          <a:lstStyle>
            <a:lvl1pPr marL="0" indent="0" algn="r">
              <a:buNone/>
              <a:defRPr sz="18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Sub Heading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52F1AFD-5D20-4D62-B142-BCD313EB03CB}"/>
              </a:ext>
            </a:extLst>
          </p:cNvPr>
          <p:cNvSpPr/>
          <p:nvPr userDrawn="1"/>
        </p:nvSpPr>
        <p:spPr>
          <a:xfrm>
            <a:off x="957470" y="3431444"/>
            <a:ext cx="8186530" cy="104059"/>
          </a:xfrm>
          <a:prstGeom prst="rect">
            <a:avLst/>
          </a:prstGeom>
          <a:solidFill>
            <a:srgbClr val="26A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0593C65-00FD-4E70-8B5A-39FF5E11DB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5312" y="0"/>
            <a:ext cx="92868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904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7E67F98-B714-D041-A04C-4C2035C1560B}"/>
              </a:ext>
            </a:extLst>
          </p:cNvPr>
          <p:cNvSpPr/>
          <p:nvPr userDrawn="1"/>
        </p:nvSpPr>
        <p:spPr>
          <a:xfrm>
            <a:off x="957470" y="3431444"/>
            <a:ext cx="8186530" cy="104059"/>
          </a:xfrm>
          <a:prstGeom prst="rect">
            <a:avLst/>
          </a:prstGeom>
          <a:solidFill>
            <a:srgbClr val="AEA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solidFill>
                <a:schemeClr val="tx1"/>
              </a:solidFill>
            </a:endParaRP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446CEFB1-B3B9-2A4D-8B9E-1DE93352145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01156" y="2433251"/>
            <a:ext cx="2921634" cy="969496"/>
          </a:xfrm>
          <a:prstGeom prst="rect">
            <a:avLst/>
          </a:prstGeom>
          <a:noFill/>
          <a:ln w="57150" cap="sq">
            <a:noFill/>
            <a:miter lim="800000"/>
          </a:ln>
        </p:spPr>
        <p:txBody>
          <a:bodyPr wrap="none" lIns="274320" tIns="274320" rIns="274320" bIns="274320" anchor="b">
            <a:spAutoFit/>
          </a:bodyPr>
          <a:lstStyle>
            <a:lvl1pPr marL="0" indent="0" algn="r">
              <a:buNone/>
              <a:defRPr sz="30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Main Heading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D03F8AD-821E-9140-89B0-E4D56C91A66B}"/>
              </a:ext>
            </a:extLst>
          </p:cNvPr>
          <p:cNvSpPr/>
          <p:nvPr userDrawn="1"/>
        </p:nvSpPr>
        <p:spPr>
          <a:xfrm>
            <a:off x="6894576" y="3734278"/>
            <a:ext cx="1291955" cy="6962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DDFFDA72-313A-E246-BD25-B61383E0BC0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35094" y="3348551"/>
            <a:ext cx="1887696" cy="803297"/>
          </a:xfrm>
          <a:prstGeom prst="rect">
            <a:avLst/>
          </a:prstGeom>
          <a:noFill/>
          <a:ln w="57150" cap="sq">
            <a:noFill/>
            <a:miter lim="800000"/>
          </a:ln>
        </p:spPr>
        <p:txBody>
          <a:bodyPr wrap="none" lIns="274320" tIns="274320" rIns="274320" bIns="274320" anchor="b">
            <a:spAutoFit/>
          </a:bodyPr>
          <a:lstStyle>
            <a:lvl1pPr marL="0" indent="0" algn="r">
              <a:buNone/>
              <a:defRPr sz="18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Sub Heading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DA69554-99D5-4A63-BB84-6622339273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5312" y="0"/>
            <a:ext cx="92868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644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7E67F98-B714-D041-A04C-4C2035C1560B}"/>
              </a:ext>
            </a:extLst>
          </p:cNvPr>
          <p:cNvSpPr/>
          <p:nvPr userDrawn="1"/>
        </p:nvSpPr>
        <p:spPr>
          <a:xfrm>
            <a:off x="957470" y="3431444"/>
            <a:ext cx="8186530" cy="104059"/>
          </a:xfrm>
          <a:prstGeom prst="rect">
            <a:avLst/>
          </a:prstGeom>
          <a:solidFill>
            <a:srgbClr val="FFBA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solidFill>
                <a:schemeClr val="tx1"/>
              </a:solidFill>
            </a:endParaRP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446CEFB1-B3B9-2A4D-8B9E-1DE93352145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01156" y="2433251"/>
            <a:ext cx="2921634" cy="969496"/>
          </a:xfrm>
          <a:prstGeom prst="rect">
            <a:avLst/>
          </a:prstGeom>
          <a:noFill/>
          <a:ln w="57150" cap="sq">
            <a:noFill/>
            <a:miter lim="800000"/>
          </a:ln>
        </p:spPr>
        <p:txBody>
          <a:bodyPr wrap="none" lIns="274320" tIns="274320" rIns="274320" bIns="274320" anchor="b">
            <a:spAutoFit/>
          </a:bodyPr>
          <a:lstStyle>
            <a:lvl1pPr marL="0" indent="0" algn="r">
              <a:buNone/>
              <a:defRPr sz="30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Main Heading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D03F8AD-821E-9140-89B0-E4D56C91A66B}"/>
              </a:ext>
            </a:extLst>
          </p:cNvPr>
          <p:cNvSpPr/>
          <p:nvPr userDrawn="1"/>
        </p:nvSpPr>
        <p:spPr>
          <a:xfrm>
            <a:off x="6894576" y="3734278"/>
            <a:ext cx="1291955" cy="6962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DDFFDA72-313A-E246-BD25-B61383E0BC0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35094" y="3348551"/>
            <a:ext cx="1887696" cy="803297"/>
          </a:xfrm>
          <a:prstGeom prst="rect">
            <a:avLst/>
          </a:prstGeom>
          <a:noFill/>
          <a:ln w="57150" cap="sq">
            <a:noFill/>
            <a:miter lim="800000"/>
          </a:ln>
        </p:spPr>
        <p:txBody>
          <a:bodyPr wrap="none" lIns="274320" tIns="274320" rIns="274320" bIns="274320" anchor="b">
            <a:spAutoFit/>
          </a:bodyPr>
          <a:lstStyle>
            <a:lvl1pPr marL="0" indent="0" algn="r">
              <a:buNone/>
              <a:defRPr sz="18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Sub Heading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DA69554-99D5-4A63-BB84-6622339273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5312" y="0"/>
            <a:ext cx="92868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62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F362B57-F0AA-2D48-84CC-78FDE7F091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16544"/>
          <a:stretch/>
        </p:blipFill>
        <p:spPr>
          <a:xfrm>
            <a:off x="2707171" y="0"/>
            <a:ext cx="6436829" cy="5143500"/>
          </a:xfrm>
          <a:prstGeom prst="rect">
            <a:avLst/>
          </a:prstGeom>
        </p:spPr>
      </p:pic>
      <p:sp>
        <p:nvSpPr>
          <p:cNvPr id="5" name="Freeform 4">
            <a:extLst>
              <a:ext uri="{FF2B5EF4-FFF2-40B4-BE49-F238E27FC236}">
                <a16:creationId xmlns:a16="http://schemas.microsoft.com/office/drawing/2014/main" id="{87EE6D4C-F8E6-0942-B247-8F8AF7A902D8}"/>
              </a:ext>
            </a:extLst>
          </p:cNvPr>
          <p:cNvSpPr/>
          <p:nvPr userDrawn="1"/>
        </p:nvSpPr>
        <p:spPr>
          <a:xfrm flipH="1">
            <a:off x="0" y="0"/>
            <a:ext cx="6069039" cy="5156688"/>
          </a:xfrm>
          <a:custGeom>
            <a:avLst/>
            <a:gdLst>
              <a:gd name="connsiteX0" fmla="*/ 2684207 w 8288594"/>
              <a:gd name="connsiteY0" fmla="*/ 0 h 6902245"/>
              <a:gd name="connsiteX1" fmla="*/ 8288594 w 8288594"/>
              <a:gd name="connsiteY1" fmla="*/ 0 h 6902245"/>
              <a:gd name="connsiteX2" fmla="*/ 8273845 w 8288594"/>
              <a:gd name="connsiteY2" fmla="*/ 6902245 h 6902245"/>
              <a:gd name="connsiteX3" fmla="*/ 1312607 w 8288594"/>
              <a:gd name="connsiteY3" fmla="*/ 6902245 h 6902245"/>
              <a:gd name="connsiteX4" fmla="*/ 0 w 8288594"/>
              <a:gd name="connsiteY4" fmla="*/ 4572000 h 6902245"/>
              <a:gd name="connsiteX5" fmla="*/ 2684207 w 8288594"/>
              <a:gd name="connsiteY5" fmla="*/ 0 h 6902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88594" h="6902245">
                <a:moveTo>
                  <a:pt x="2684207" y="0"/>
                </a:moveTo>
                <a:lnTo>
                  <a:pt x="8288594" y="0"/>
                </a:lnTo>
                <a:cubicBezTo>
                  <a:pt x="8283678" y="2300748"/>
                  <a:pt x="8278761" y="4601497"/>
                  <a:pt x="8273845" y="6902245"/>
                </a:cubicBezTo>
                <a:lnTo>
                  <a:pt x="1312607" y="6902245"/>
                </a:lnTo>
                <a:lnTo>
                  <a:pt x="0" y="4572000"/>
                </a:lnTo>
                <a:lnTo>
                  <a:pt x="2684207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F60F390-3205-2A4F-B6B0-64ECA81ED78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5312" y="0"/>
            <a:ext cx="928688" cy="51435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FB6BB81-D690-0241-B8CE-F353F66B638A}"/>
              </a:ext>
            </a:extLst>
          </p:cNvPr>
          <p:cNvSpPr txBox="1"/>
          <p:nvPr userDrawn="1"/>
        </p:nvSpPr>
        <p:spPr>
          <a:xfrm>
            <a:off x="118007" y="4806109"/>
            <a:ext cx="2116285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50">
                <a:solidFill>
                  <a:schemeClr val="tx1">
                    <a:lumMod val="75000"/>
                    <a:alpha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D2L Confidential   |   © 2019 D2L Corporation</a:t>
            </a:r>
          </a:p>
        </p:txBody>
      </p:sp>
    </p:spTree>
    <p:extLst>
      <p:ext uri="{BB962C8B-B14F-4D97-AF65-F5344CB8AC3E}">
        <p14:creationId xmlns:p14="http://schemas.microsoft.com/office/powerpoint/2010/main" val="1767370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A1E0EF5-B893-2C4B-A17A-AC59E0C6B1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12041"/>
          <a:stretch/>
        </p:blipFill>
        <p:spPr>
          <a:xfrm>
            <a:off x="2359830" y="0"/>
            <a:ext cx="6784170" cy="5143500"/>
          </a:xfrm>
          <a:prstGeom prst="rect">
            <a:avLst/>
          </a:prstGeom>
        </p:spPr>
      </p:pic>
      <p:sp>
        <p:nvSpPr>
          <p:cNvPr id="5" name="Freeform 4">
            <a:extLst>
              <a:ext uri="{FF2B5EF4-FFF2-40B4-BE49-F238E27FC236}">
                <a16:creationId xmlns:a16="http://schemas.microsoft.com/office/drawing/2014/main" id="{87EE6D4C-F8E6-0942-B247-8F8AF7A902D8}"/>
              </a:ext>
            </a:extLst>
          </p:cNvPr>
          <p:cNvSpPr/>
          <p:nvPr userDrawn="1"/>
        </p:nvSpPr>
        <p:spPr>
          <a:xfrm flipH="1">
            <a:off x="0" y="0"/>
            <a:ext cx="6069039" cy="5156688"/>
          </a:xfrm>
          <a:custGeom>
            <a:avLst/>
            <a:gdLst>
              <a:gd name="connsiteX0" fmla="*/ 2684207 w 8288594"/>
              <a:gd name="connsiteY0" fmla="*/ 0 h 6902245"/>
              <a:gd name="connsiteX1" fmla="*/ 8288594 w 8288594"/>
              <a:gd name="connsiteY1" fmla="*/ 0 h 6902245"/>
              <a:gd name="connsiteX2" fmla="*/ 8273845 w 8288594"/>
              <a:gd name="connsiteY2" fmla="*/ 6902245 h 6902245"/>
              <a:gd name="connsiteX3" fmla="*/ 1312607 w 8288594"/>
              <a:gd name="connsiteY3" fmla="*/ 6902245 h 6902245"/>
              <a:gd name="connsiteX4" fmla="*/ 0 w 8288594"/>
              <a:gd name="connsiteY4" fmla="*/ 4572000 h 6902245"/>
              <a:gd name="connsiteX5" fmla="*/ 2684207 w 8288594"/>
              <a:gd name="connsiteY5" fmla="*/ 0 h 6902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88594" h="6902245">
                <a:moveTo>
                  <a:pt x="2684207" y="0"/>
                </a:moveTo>
                <a:lnTo>
                  <a:pt x="8288594" y="0"/>
                </a:lnTo>
                <a:cubicBezTo>
                  <a:pt x="8283678" y="2300748"/>
                  <a:pt x="8278761" y="4601497"/>
                  <a:pt x="8273845" y="6902245"/>
                </a:cubicBezTo>
                <a:lnTo>
                  <a:pt x="1312607" y="6902245"/>
                </a:lnTo>
                <a:lnTo>
                  <a:pt x="0" y="4572000"/>
                </a:lnTo>
                <a:lnTo>
                  <a:pt x="2684207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F60F390-3205-2A4F-B6B0-64ECA81ED78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5312" y="0"/>
            <a:ext cx="928688" cy="51435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FB6BB81-D690-0241-B8CE-F353F66B638A}"/>
              </a:ext>
            </a:extLst>
          </p:cNvPr>
          <p:cNvSpPr txBox="1"/>
          <p:nvPr userDrawn="1"/>
        </p:nvSpPr>
        <p:spPr>
          <a:xfrm>
            <a:off x="118007" y="4806109"/>
            <a:ext cx="1221809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50">
                <a:solidFill>
                  <a:schemeClr val="tx1">
                    <a:lumMod val="75000"/>
                    <a:alpha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© 2020 D2L Corporation</a:t>
            </a:r>
          </a:p>
        </p:txBody>
      </p:sp>
    </p:spTree>
    <p:extLst>
      <p:ext uri="{BB962C8B-B14F-4D97-AF65-F5344CB8AC3E}">
        <p14:creationId xmlns:p14="http://schemas.microsoft.com/office/powerpoint/2010/main" val="3238269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range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60748" y="1014609"/>
            <a:ext cx="8254603" cy="3627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8"/>
          <p:cNvSpPr>
            <a:spLocks noGrp="1"/>
          </p:cNvSpPr>
          <p:nvPr>
            <p:ph type="title"/>
          </p:nvPr>
        </p:nvSpPr>
        <p:spPr>
          <a:xfrm>
            <a:off x="260798" y="244867"/>
            <a:ext cx="8254553" cy="5630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60778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e Whit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60748" y="1014609"/>
            <a:ext cx="8254603" cy="3627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itle Placeholder 8"/>
          <p:cNvSpPr>
            <a:spLocks noGrp="1"/>
          </p:cNvSpPr>
          <p:nvPr>
            <p:ph type="title"/>
          </p:nvPr>
        </p:nvSpPr>
        <p:spPr>
          <a:xfrm>
            <a:off x="260798" y="244867"/>
            <a:ext cx="8254553" cy="5630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547CBF-CB5B-974C-86F1-8AFA7EB3C9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5312" y="0"/>
            <a:ext cx="92868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008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 userDrawn="1">
            <p:ph type="pic" sz="quarter" idx="11"/>
          </p:nvPr>
        </p:nvSpPr>
        <p:spPr>
          <a:xfrm>
            <a:off x="2252244" y="-25992"/>
            <a:ext cx="3239854" cy="1619927"/>
          </a:xfrm>
          <a:custGeom>
            <a:avLst/>
            <a:gdLst>
              <a:gd name="connsiteX0" fmla="*/ 1 w 4319805"/>
              <a:gd name="connsiteY0" fmla="*/ 0 h 2159903"/>
              <a:gd name="connsiteX1" fmla="*/ 4319804 w 4319805"/>
              <a:gd name="connsiteY1" fmla="*/ 0 h 2159903"/>
              <a:gd name="connsiteX2" fmla="*/ 4319805 w 4319805"/>
              <a:gd name="connsiteY2" fmla="*/ 1 h 2159903"/>
              <a:gd name="connsiteX3" fmla="*/ 2159902 w 4319805"/>
              <a:gd name="connsiteY3" fmla="*/ 2159903 h 2159903"/>
              <a:gd name="connsiteX4" fmla="*/ 0 w 4319805"/>
              <a:gd name="connsiteY4" fmla="*/ 1 h 2159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19805" h="2159903">
                <a:moveTo>
                  <a:pt x="1" y="0"/>
                </a:moveTo>
                <a:lnTo>
                  <a:pt x="4319804" y="0"/>
                </a:lnTo>
                <a:lnTo>
                  <a:pt x="4319805" y="1"/>
                </a:lnTo>
                <a:lnTo>
                  <a:pt x="2159902" y="2159903"/>
                </a:lnTo>
                <a:lnTo>
                  <a:pt x="0" y="1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013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2"/>
          </p:nvPr>
        </p:nvSpPr>
        <p:spPr>
          <a:xfrm>
            <a:off x="4009520" y="128865"/>
            <a:ext cx="3239854" cy="3239854"/>
          </a:xfrm>
          <a:custGeom>
            <a:avLst/>
            <a:gdLst>
              <a:gd name="connsiteX0" fmla="*/ 2159902 w 4319805"/>
              <a:gd name="connsiteY0" fmla="*/ 0 h 4319805"/>
              <a:gd name="connsiteX1" fmla="*/ 4319805 w 4319805"/>
              <a:gd name="connsiteY1" fmla="*/ 2159903 h 4319805"/>
              <a:gd name="connsiteX2" fmla="*/ 2159902 w 4319805"/>
              <a:gd name="connsiteY2" fmla="*/ 4319805 h 4319805"/>
              <a:gd name="connsiteX3" fmla="*/ 0 w 4319805"/>
              <a:gd name="connsiteY3" fmla="*/ 2159903 h 4319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805" h="4319805">
                <a:moveTo>
                  <a:pt x="2159902" y="0"/>
                </a:moveTo>
                <a:lnTo>
                  <a:pt x="4319805" y="2159903"/>
                </a:lnTo>
                <a:lnTo>
                  <a:pt x="2159902" y="4319805"/>
                </a:lnTo>
                <a:lnTo>
                  <a:pt x="0" y="215990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013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5766796" y="1903647"/>
            <a:ext cx="3239854" cy="3239854"/>
          </a:xfrm>
          <a:custGeom>
            <a:avLst/>
            <a:gdLst>
              <a:gd name="connsiteX0" fmla="*/ 2159902 w 4319805"/>
              <a:gd name="connsiteY0" fmla="*/ 0 h 4319805"/>
              <a:gd name="connsiteX1" fmla="*/ 4319805 w 4319805"/>
              <a:gd name="connsiteY1" fmla="*/ 2159903 h 4319805"/>
              <a:gd name="connsiteX2" fmla="*/ 2159902 w 4319805"/>
              <a:gd name="connsiteY2" fmla="*/ 4319805 h 4319805"/>
              <a:gd name="connsiteX3" fmla="*/ 0 w 4319805"/>
              <a:gd name="connsiteY3" fmla="*/ 2159903 h 4319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805" h="4319805">
                <a:moveTo>
                  <a:pt x="2159902" y="0"/>
                </a:moveTo>
                <a:lnTo>
                  <a:pt x="4319805" y="2159903"/>
                </a:lnTo>
                <a:lnTo>
                  <a:pt x="2159902" y="4319805"/>
                </a:lnTo>
                <a:lnTo>
                  <a:pt x="0" y="215990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013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5766798" y="-25992"/>
            <a:ext cx="3239854" cy="1619927"/>
          </a:xfrm>
          <a:custGeom>
            <a:avLst/>
            <a:gdLst>
              <a:gd name="connsiteX0" fmla="*/ 1 w 4319805"/>
              <a:gd name="connsiteY0" fmla="*/ 0 h 2159903"/>
              <a:gd name="connsiteX1" fmla="*/ 4319804 w 4319805"/>
              <a:gd name="connsiteY1" fmla="*/ 0 h 2159903"/>
              <a:gd name="connsiteX2" fmla="*/ 4319805 w 4319805"/>
              <a:gd name="connsiteY2" fmla="*/ 1 h 2159903"/>
              <a:gd name="connsiteX3" fmla="*/ 2159902 w 4319805"/>
              <a:gd name="connsiteY3" fmla="*/ 2159903 h 2159903"/>
              <a:gd name="connsiteX4" fmla="*/ 0 w 4319805"/>
              <a:gd name="connsiteY4" fmla="*/ 1 h 2159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19805" h="2159903">
                <a:moveTo>
                  <a:pt x="1" y="0"/>
                </a:moveTo>
                <a:lnTo>
                  <a:pt x="4319804" y="0"/>
                </a:lnTo>
                <a:lnTo>
                  <a:pt x="4319805" y="1"/>
                </a:lnTo>
                <a:lnTo>
                  <a:pt x="2159902" y="2159903"/>
                </a:lnTo>
                <a:lnTo>
                  <a:pt x="0" y="1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013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5"/>
          </p:nvPr>
        </p:nvSpPr>
        <p:spPr>
          <a:xfrm>
            <a:off x="7524074" y="128864"/>
            <a:ext cx="1619927" cy="3239854"/>
          </a:xfrm>
          <a:custGeom>
            <a:avLst/>
            <a:gdLst>
              <a:gd name="connsiteX0" fmla="*/ 2159902 w 2159903"/>
              <a:gd name="connsiteY0" fmla="*/ 0 h 4319805"/>
              <a:gd name="connsiteX1" fmla="*/ 2159903 w 2159903"/>
              <a:gd name="connsiteY1" fmla="*/ 1 h 4319805"/>
              <a:gd name="connsiteX2" fmla="*/ 2159903 w 2159903"/>
              <a:gd name="connsiteY2" fmla="*/ 4319804 h 4319805"/>
              <a:gd name="connsiteX3" fmla="*/ 2159902 w 2159903"/>
              <a:gd name="connsiteY3" fmla="*/ 4319805 h 4319805"/>
              <a:gd name="connsiteX4" fmla="*/ 0 w 2159903"/>
              <a:gd name="connsiteY4" fmla="*/ 2159902 h 4319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9903" h="4319805">
                <a:moveTo>
                  <a:pt x="2159902" y="0"/>
                </a:moveTo>
                <a:lnTo>
                  <a:pt x="2159903" y="1"/>
                </a:lnTo>
                <a:lnTo>
                  <a:pt x="2159903" y="4319804"/>
                </a:lnTo>
                <a:lnTo>
                  <a:pt x="2159902" y="4319805"/>
                </a:lnTo>
                <a:lnTo>
                  <a:pt x="0" y="2159902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013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08012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>
  <p:cSld name="Title and Content">
    <p:spTree>
      <p:nvGrpSpPr>
        <p:cNvPr id="1" name="Shape 1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ingle Corner Rectangle 1">
            <a:extLst>
              <a:ext uri="{FF2B5EF4-FFF2-40B4-BE49-F238E27FC236}">
                <a16:creationId xmlns:a16="http://schemas.microsoft.com/office/drawing/2014/main" id="{1A505211-2578-F746-9BA0-3FDBA7E4E24A}"/>
              </a:ext>
            </a:extLst>
          </p:cNvPr>
          <p:cNvSpPr/>
          <p:nvPr userDrawn="1"/>
        </p:nvSpPr>
        <p:spPr>
          <a:xfrm rot="5400000">
            <a:off x="-578196" y="578196"/>
            <a:ext cx="4667688" cy="3511296"/>
          </a:xfrm>
          <a:prstGeom prst="round1Rect">
            <a:avLst>
              <a:gd name="adj" fmla="val 46193"/>
            </a:avLst>
          </a:prstGeom>
          <a:noFill/>
          <a:ln w="63500" cap="rnd">
            <a:solidFill>
              <a:srgbClr val="FF6B7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5" name="Google Shape;2654;p506">
            <a:extLst>
              <a:ext uri="{FF2B5EF4-FFF2-40B4-BE49-F238E27FC236}">
                <a16:creationId xmlns:a16="http://schemas.microsoft.com/office/drawing/2014/main" id="{4B3BB832-1F6B-DD43-B7E9-A6CA464794F5}"/>
              </a:ext>
            </a:extLst>
          </p:cNvPr>
          <p:cNvSpPr txBox="1"/>
          <p:nvPr userDrawn="1"/>
        </p:nvSpPr>
        <p:spPr>
          <a:xfrm>
            <a:off x="318567" y="0"/>
            <a:ext cx="583425" cy="7897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31" tIns="25706" rIns="51431" bIns="25706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F"/>
              </a:buClr>
              <a:buSzPts val="15000"/>
              <a:buFont typeface="Arial"/>
              <a:buNone/>
            </a:pPr>
            <a:r>
              <a:rPr lang="en" sz="12450" b="0" i="0" u="none" strike="noStrike" cap="none" spc="-225">
                <a:solidFill>
                  <a:srgbClr val="FF6B70"/>
                </a:solidFill>
                <a:latin typeface="Arial Black" panose="020B0604020202020204" pitchFamily="34" charset="0"/>
                <a:ea typeface="Arial"/>
                <a:cs typeface="Arial Black" panose="020B0604020202020204" pitchFamily="34" charset="0"/>
                <a:sym typeface="Arial"/>
              </a:rPr>
              <a:t>“</a:t>
            </a:r>
            <a:r>
              <a:rPr lang="en" sz="12450" b="0" i="0" u="none" strike="noStrike" cap="none">
                <a:solidFill>
                  <a:srgbClr val="FF6B70"/>
                </a:solidFill>
                <a:latin typeface="Arial Black" panose="020B0604020202020204" pitchFamily="34" charset="0"/>
                <a:ea typeface="Arial"/>
                <a:cs typeface="Arial Black" panose="020B0604020202020204" pitchFamily="34" charset="0"/>
                <a:sym typeface="Arial"/>
              </a:rPr>
              <a:t> </a:t>
            </a:r>
            <a:r>
              <a:rPr lang="en" sz="12450" b="0" i="0" u="none" strike="noStrike" cap="none">
                <a:solidFill>
                  <a:srgbClr val="FF6B70"/>
                </a:solidFill>
                <a:latin typeface="Arial Black" panose="020B0604020202020204" pitchFamily="34" charset="0"/>
                <a:cs typeface="Arial Black" panose="020B0604020202020204" pitchFamily="34" charset="0"/>
                <a:sym typeface="Arial"/>
              </a:rPr>
              <a:t> </a:t>
            </a:r>
            <a:endParaRPr sz="12450" b="0" i="0">
              <a:solidFill>
                <a:srgbClr val="FF6B70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D54F9B1-25C8-2146-B011-FA17CCC5A9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5312" y="0"/>
            <a:ext cx="928688" cy="51435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E6B6B87-1AB0-B945-981B-C58A1596089C}"/>
              </a:ext>
            </a:extLst>
          </p:cNvPr>
          <p:cNvSpPr txBox="1"/>
          <p:nvPr userDrawn="1"/>
        </p:nvSpPr>
        <p:spPr>
          <a:xfrm>
            <a:off x="118007" y="4806109"/>
            <a:ext cx="1221809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50">
                <a:solidFill>
                  <a:schemeClr val="tx1">
                    <a:lumMod val="75000"/>
                    <a:alpha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© 2020 D2L Corporation</a:t>
            </a:r>
          </a:p>
        </p:txBody>
      </p:sp>
    </p:spTree>
    <p:extLst>
      <p:ext uri="{BB962C8B-B14F-4D97-AF65-F5344CB8AC3E}">
        <p14:creationId xmlns:p14="http://schemas.microsoft.com/office/powerpoint/2010/main" val="3553645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Orange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6720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Orange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ingle Corner Rectangle 1">
            <a:extLst>
              <a:ext uri="{FF2B5EF4-FFF2-40B4-BE49-F238E27FC236}">
                <a16:creationId xmlns:a16="http://schemas.microsoft.com/office/drawing/2014/main" id="{E08551BA-3FAC-4A4C-B638-5EED0FA9003A}"/>
              </a:ext>
            </a:extLst>
          </p:cNvPr>
          <p:cNvSpPr/>
          <p:nvPr userDrawn="1"/>
        </p:nvSpPr>
        <p:spPr>
          <a:xfrm rot="16200000" flipV="1">
            <a:off x="292475" y="131107"/>
            <a:ext cx="4719919" cy="5304867"/>
          </a:xfrm>
          <a:prstGeom prst="round1Rect">
            <a:avLst>
              <a:gd name="adj" fmla="val 46193"/>
            </a:avLst>
          </a:prstGeom>
          <a:solidFill>
            <a:srgbClr val="AFA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88"/>
          </a:p>
        </p:txBody>
      </p:sp>
    </p:spTree>
    <p:extLst>
      <p:ext uri="{BB962C8B-B14F-4D97-AF65-F5344CB8AC3E}">
        <p14:creationId xmlns:p14="http://schemas.microsoft.com/office/powerpoint/2010/main" val="3664166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Orange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ingle Corner Rectangle 1">
            <a:extLst>
              <a:ext uri="{FF2B5EF4-FFF2-40B4-BE49-F238E27FC236}">
                <a16:creationId xmlns:a16="http://schemas.microsoft.com/office/drawing/2014/main" id="{E08551BA-3FAC-4A4C-B638-5EED0FA9003A}"/>
              </a:ext>
            </a:extLst>
          </p:cNvPr>
          <p:cNvSpPr/>
          <p:nvPr userDrawn="1"/>
        </p:nvSpPr>
        <p:spPr>
          <a:xfrm rot="16200000" flipV="1">
            <a:off x="292475" y="131107"/>
            <a:ext cx="4719919" cy="5304867"/>
          </a:xfrm>
          <a:prstGeom prst="round1Rect">
            <a:avLst>
              <a:gd name="adj" fmla="val 46193"/>
            </a:avLst>
          </a:prstGeom>
          <a:solidFill>
            <a:srgbClr val="8CCD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88"/>
          </a:p>
        </p:txBody>
      </p:sp>
    </p:spTree>
    <p:extLst>
      <p:ext uri="{BB962C8B-B14F-4D97-AF65-F5344CB8AC3E}">
        <p14:creationId xmlns:p14="http://schemas.microsoft.com/office/powerpoint/2010/main" val="3513371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Orange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ingle Corner Rectangle 1">
            <a:extLst>
              <a:ext uri="{FF2B5EF4-FFF2-40B4-BE49-F238E27FC236}">
                <a16:creationId xmlns:a16="http://schemas.microsoft.com/office/drawing/2014/main" id="{E08551BA-3FAC-4A4C-B638-5EED0FA9003A}"/>
              </a:ext>
            </a:extLst>
          </p:cNvPr>
          <p:cNvSpPr/>
          <p:nvPr userDrawn="1"/>
        </p:nvSpPr>
        <p:spPr>
          <a:xfrm rot="16200000" flipV="1">
            <a:off x="292475" y="131107"/>
            <a:ext cx="4719919" cy="5304867"/>
          </a:xfrm>
          <a:prstGeom prst="round1Rect">
            <a:avLst>
              <a:gd name="adj" fmla="val 46193"/>
            </a:avLst>
          </a:prstGeom>
          <a:solidFill>
            <a:srgbClr val="FFBA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88"/>
          </a:p>
        </p:txBody>
      </p:sp>
    </p:spTree>
    <p:extLst>
      <p:ext uri="{BB962C8B-B14F-4D97-AF65-F5344CB8AC3E}">
        <p14:creationId xmlns:p14="http://schemas.microsoft.com/office/powerpoint/2010/main" val="2120230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Orange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ingle Corner Rectangle 1">
            <a:extLst>
              <a:ext uri="{FF2B5EF4-FFF2-40B4-BE49-F238E27FC236}">
                <a16:creationId xmlns:a16="http://schemas.microsoft.com/office/drawing/2014/main" id="{E08551BA-3FAC-4A4C-B638-5EED0FA9003A}"/>
              </a:ext>
            </a:extLst>
          </p:cNvPr>
          <p:cNvSpPr/>
          <p:nvPr userDrawn="1"/>
        </p:nvSpPr>
        <p:spPr>
          <a:xfrm rot="16200000" flipV="1">
            <a:off x="292475" y="131107"/>
            <a:ext cx="4719919" cy="5304867"/>
          </a:xfrm>
          <a:prstGeom prst="round1Rect">
            <a:avLst>
              <a:gd name="adj" fmla="val 46193"/>
            </a:avLst>
          </a:prstGeom>
          <a:solidFill>
            <a:srgbClr val="00AD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88"/>
          </a:p>
        </p:txBody>
      </p:sp>
    </p:spTree>
    <p:extLst>
      <p:ext uri="{BB962C8B-B14F-4D97-AF65-F5344CB8AC3E}">
        <p14:creationId xmlns:p14="http://schemas.microsoft.com/office/powerpoint/2010/main" val="2437678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Orange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ingle Corner Rectangle 1">
            <a:extLst>
              <a:ext uri="{FF2B5EF4-FFF2-40B4-BE49-F238E27FC236}">
                <a16:creationId xmlns:a16="http://schemas.microsoft.com/office/drawing/2014/main" id="{E08551BA-3FAC-4A4C-B638-5EED0FA9003A}"/>
              </a:ext>
            </a:extLst>
          </p:cNvPr>
          <p:cNvSpPr/>
          <p:nvPr userDrawn="1"/>
        </p:nvSpPr>
        <p:spPr>
          <a:xfrm rot="16200000" flipV="1">
            <a:off x="1657351" y="-13609"/>
            <a:ext cx="3499757" cy="6814460"/>
          </a:xfrm>
          <a:prstGeom prst="round1Rect">
            <a:avLst>
              <a:gd name="adj" fmla="val 46193"/>
            </a:avLst>
          </a:prstGeom>
          <a:solidFill>
            <a:srgbClr val="00AD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88"/>
          </a:p>
        </p:txBody>
      </p:sp>
    </p:spTree>
    <p:extLst>
      <p:ext uri="{BB962C8B-B14F-4D97-AF65-F5344CB8AC3E}">
        <p14:creationId xmlns:p14="http://schemas.microsoft.com/office/powerpoint/2010/main" val="1435070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>
  <p:cSld name="Title and Content">
    <p:spTree>
      <p:nvGrpSpPr>
        <p:cNvPr id="1" name="Shape 1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ingle Corner Rectangle 1">
            <a:extLst>
              <a:ext uri="{FF2B5EF4-FFF2-40B4-BE49-F238E27FC236}">
                <a16:creationId xmlns:a16="http://schemas.microsoft.com/office/drawing/2014/main" id="{1A505211-2578-F746-9BA0-3FDBA7E4E24A}"/>
              </a:ext>
            </a:extLst>
          </p:cNvPr>
          <p:cNvSpPr/>
          <p:nvPr userDrawn="1"/>
        </p:nvSpPr>
        <p:spPr>
          <a:xfrm rot="5400000">
            <a:off x="-661830" y="661830"/>
            <a:ext cx="4834956" cy="3511296"/>
          </a:xfrm>
          <a:prstGeom prst="round1Rect">
            <a:avLst>
              <a:gd name="adj" fmla="val 46193"/>
            </a:avLst>
          </a:prstGeom>
          <a:solidFill>
            <a:srgbClr val="0B72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2216D8-EB27-CF4C-9B8B-6864935D09F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567" y="250362"/>
            <a:ext cx="939690" cy="815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78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>
  <p:cSld name="1_Title and Content">
    <p:spTree>
      <p:nvGrpSpPr>
        <p:cNvPr id="1" name="Shape 1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ingle Corner Rectangle 1">
            <a:extLst>
              <a:ext uri="{FF2B5EF4-FFF2-40B4-BE49-F238E27FC236}">
                <a16:creationId xmlns:a16="http://schemas.microsoft.com/office/drawing/2014/main" id="{1A505211-2578-F746-9BA0-3FDBA7E4E24A}"/>
              </a:ext>
            </a:extLst>
          </p:cNvPr>
          <p:cNvSpPr/>
          <p:nvPr userDrawn="1"/>
        </p:nvSpPr>
        <p:spPr>
          <a:xfrm rot="5400000">
            <a:off x="-661830" y="661830"/>
            <a:ext cx="4834956" cy="3511296"/>
          </a:xfrm>
          <a:prstGeom prst="round1Rect">
            <a:avLst>
              <a:gd name="adj" fmla="val 46193"/>
            </a:avLst>
          </a:prstGeom>
          <a:solidFill>
            <a:srgbClr val="BF2A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2216D8-EB27-CF4C-9B8B-6864935D09F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567" y="250362"/>
            <a:ext cx="939690" cy="815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466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>
  <p:cSld name="1_Title and Content">
    <p:spTree>
      <p:nvGrpSpPr>
        <p:cNvPr id="1" name="Shape 1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ingle Corner Rectangle 1">
            <a:extLst>
              <a:ext uri="{FF2B5EF4-FFF2-40B4-BE49-F238E27FC236}">
                <a16:creationId xmlns:a16="http://schemas.microsoft.com/office/drawing/2014/main" id="{1A505211-2578-F746-9BA0-3FDBA7E4E24A}"/>
              </a:ext>
            </a:extLst>
          </p:cNvPr>
          <p:cNvSpPr/>
          <p:nvPr userDrawn="1"/>
        </p:nvSpPr>
        <p:spPr>
          <a:xfrm rot="5400000">
            <a:off x="-661830" y="661830"/>
            <a:ext cx="4834956" cy="3511296"/>
          </a:xfrm>
          <a:prstGeom prst="round1Rect">
            <a:avLst>
              <a:gd name="adj" fmla="val 46193"/>
            </a:avLst>
          </a:prstGeom>
          <a:solidFill>
            <a:srgbClr val="B24A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2216D8-EB27-CF4C-9B8B-6864935D09F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567" y="250362"/>
            <a:ext cx="939690" cy="815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98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40C55C8-46B6-7645-9D77-6149EF6D3FA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95922" y="1521113"/>
            <a:ext cx="3789963" cy="1790700"/>
          </a:xfrm>
          <a:prstGeom prst="rect">
            <a:avLst/>
          </a:prstGeom>
        </p:spPr>
        <p:txBody>
          <a:bodyPr anchor="b"/>
          <a:lstStyle>
            <a:lvl1pPr algn="l">
              <a:defRPr sz="5400" b="1" i="0" baseline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539C606-6B78-E049-B1C5-BAD7DCBAAEA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95715" y="3311813"/>
            <a:ext cx="3790950" cy="12969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92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783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675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566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Sub-Title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6C7F10-DA4E-BE46-BF2A-3FB6B7CE588E}"/>
              </a:ext>
            </a:extLst>
          </p:cNvPr>
          <p:cNvSpPr txBox="1"/>
          <p:nvPr userDrawn="1"/>
        </p:nvSpPr>
        <p:spPr>
          <a:xfrm>
            <a:off x="118007" y="4806109"/>
            <a:ext cx="2116285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50">
                <a:solidFill>
                  <a:schemeClr val="tx1">
                    <a:lumMod val="75000"/>
                    <a:alpha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D2L Confidential   |   © 2019 D2L Corporation</a:t>
            </a:r>
          </a:p>
        </p:txBody>
      </p:sp>
    </p:spTree>
    <p:extLst>
      <p:ext uri="{BB962C8B-B14F-4D97-AF65-F5344CB8AC3E}">
        <p14:creationId xmlns:p14="http://schemas.microsoft.com/office/powerpoint/2010/main" val="797494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range Content" userDrawn="1">
  <p:cSld name="Orange Content">
    <p:bg>
      <p:bgPr>
        <a:solidFill>
          <a:schemeClr val="dk1"/>
        </a:solidFill>
        <a:effectLst/>
      </p:bgPr>
    </p:bg>
    <p:spTree>
      <p:nvGrpSpPr>
        <p:cNvPr id="1" name="Shape 1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" name="Google Shape;1372;p275"/>
          <p:cNvSpPr txBox="1">
            <a:spLocks noGrp="1"/>
          </p:cNvSpPr>
          <p:nvPr>
            <p:ph type="body" idx="1"/>
          </p:nvPr>
        </p:nvSpPr>
        <p:spPr>
          <a:xfrm>
            <a:off x="274667" y="1513288"/>
            <a:ext cx="6712571" cy="31980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marR="0" lvl="0" indent="-3619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667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Char char="•"/>
              <a:defRPr sz="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667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Char char="•"/>
              <a:defRPr sz="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667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Char char="•"/>
              <a:defRPr sz="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667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Char char="•"/>
              <a:defRPr sz="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373" name="Google Shape;1373;p275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15313" y="0"/>
            <a:ext cx="92868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846;p381">
            <a:extLst>
              <a:ext uri="{FF2B5EF4-FFF2-40B4-BE49-F238E27FC236}">
                <a16:creationId xmlns:a16="http://schemas.microsoft.com/office/drawing/2014/main" id="{45FEE5E4-5443-498E-A8B0-47A4BA9B60C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80988" y="293555"/>
            <a:ext cx="7792202" cy="563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sz="3000">
                <a:solidFill>
                  <a:schemeClr val="accent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B60C345-F5C1-BB41-8F48-52D212F86E62}"/>
              </a:ext>
            </a:extLst>
          </p:cNvPr>
          <p:cNvSpPr txBox="1"/>
          <p:nvPr userDrawn="1"/>
        </p:nvSpPr>
        <p:spPr>
          <a:xfrm>
            <a:off x="118007" y="4806109"/>
            <a:ext cx="1221809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50">
                <a:solidFill>
                  <a:schemeClr val="tx1">
                    <a:lumMod val="75000"/>
                    <a:alpha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© 2020 D2L Corporation</a:t>
            </a:r>
          </a:p>
        </p:txBody>
      </p:sp>
    </p:spTree>
    <p:extLst>
      <p:ext uri="{BB962C8B-B14F-4D97-AF65-F5344CB8AC3E}">
        <p14:creationId xmlns:p14="http://schemas.microsoft.com/office/powerpoint/2010/main" val="288084319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 preserve="1">
  <p:cSld name="Blank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33ACA81-744E-0649-AA97-04A6BE2E691E}"/>
              </a:ext>
            </a:extLst>
          </p:cNvPr>
          <p:cNvSpPr txBox="1"/>
          <p:nvPr userDrawn="1"/>
        </p:nvSpPr>
        <p:spPr>
          <a:xfrm>
            <a:off x="299811" y="4687576"/>
            <a:ext cx="1249060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50">
                <a:solidFill>
                  <a:schemeClr val="bg1">
                    <a:lumMod val="50000"/>
                    <a:alpha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© 2020 D2L Corporation</a:t>
            </a:r>
          </a:p>
        </p:txBody>
      </p:sp>
    </p:spTree>
    <p:extLst>
      <p:ext uri="{BB962C8B-B14F-4D97-AF65-F5344CB8AC3E}">
        <p14:creationId xmlns:p14="http://schemas.microsoft.com/office/powerpoint/2010/main" val="182441093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9C78B903-E2E1-884F-94FD-0498ABE69C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4602" y="209836"/>
            <a:ext cx="7646670" cy="539972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Header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3992365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Topics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2615;p504">
            <a:extLst>
              <a:ext uri="{FF2B5EF4-FFF2-40B4-BE49-F238E27FC236}">
                <a16:creationId xmlns:a16="http://schemas.microsoft.com/office/drawing/2014/main" id="{80F147BC-F1DB-1749-95E3-027342420CC1}"/>
              </a:ext>
            </a:extLst>
          </p:cNvPr>
          <p:cNvSpPr/>
          <p:nvPr userDrawn="1"/>
        </p:nvSpPr>
        <p:spPr>
          <a:xfrm rot="5653296">
            <a:off x="-522112" y="81198"/>
            <a:ext cx="5745470" cy="5044145"/>
          </a:xfrm>
          <a:prstGeom prst="blockArc">
            <a:avLst>
              <a:gd name="adj1" fmla="val 11521304"/>
              <a:gd name="adj2" fmla="val 20844257"/>
              <a:gd name="adj3" fmla="val 791"/>
            </a:avLst>
          </a:prstGeom>
          <a:solidFill>
            <a:srgbClr val="D8D8D8"/>
          </a:solidFill>
          <a:ln w="12700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51431" tIns="25706" rIns="51431" bIns="25706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endParaRPr sz="105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Text Placeholder 29">
            <a:extLst>
              <a:ext uri="{FF2B5EF4-FFF2-40B4-BE49-F238E27FC236}">
                <a16:creationId xmlns:a16="http://schemas.microsoft.com/office/drawing/2014/main" id="{72E1A37A-DE97-4F4C-8EF0-5740DFE12FB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61137" y="363899"/>
            <a:ext cx="2981885" cy="324072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16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CA"/>
              <a:t>Point One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9F80AE3-3BB8-BD4E-90E9-D68E345F9616}"/>
              </a:ext>
            </a:extLst>
          </p:cNvPr>
          <p:cNvCxnSpPr>
            <a:cxnSpLocks/>
          </p:cNvCxnSpPr>
          <p:nvPr userDrawn="1"/>
        </p:nvCxnSpPr>
        <p:spPr>
          <a:xfrm>
            <a:off x="4717158" y="738397"/>
            <a:ext cx="537281" cy="0"/>
          </a:xfrm>
          <a:prstGeom prst="line">
            <a:avLst/>
          </a:prstGeom>
          <a:ln w="63500">
            <a:solidFill>
              <a:srgbClr val="FF6B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 Placeholder 29">
            <a:extLst>
              <a:ext uri="{FF2B5EF4-FFF2-40B4-BE49-F238E27FC236}">
                <a16:creationId xmlns:a16="http://schemas.microsoft.com/office/drawing/2014/main" id="{0B23940D-5375-8348-AFA7-470885203FD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61137" y="4280579"/>
            <a:ext cx="2981885" cy="324072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16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CA"/>
              <a:t>Point Five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61CD650-FF56-1C41-8A5F-08251D8D36FD}"/>
              </a:ext>
            </a:extLst>
          </p:cNvPr>
          <p:cNvCxnSpPr>
            <a:cxnSpLocks/>
          </p:cNvCxnSpPr>
          <p:nvPr userDrawn="1"/>
        </p:nvCxnSpPr>
        <p:spPr>
          <a:xfrm>
            <a:off x="4717158" y="4655077"/>
            <a:ext cx="537281" cy="0"/>
          </a:xfrm>
          <a:prstGeom prst="line">
            <a:avLst/>
          </a:prstGeom>
          <a:ln w="635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29">
            <a:extLst>
              <a:ext uri="{FF2B5EF4-FFF2-40B4-BE49-F238E27FC236}">
                <a16:creationId xmlns:a16="http://schemas.microsoft.com/office/drawing/2014/main" id="{86FDE5D4-2944-7C4F-8362-992E6DF7ABD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12310" y="3381419"/>
            <a:ext cx="2981885" cy="324072"/>
          </a:xfrm>
          <a:prstGeom prst="rect">
            <a:avLst/>
          </a:prstGeom>
        </p:spPr>
        <p:txBody>
          <a:bodyPr anchor="ctr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CA"/>
              <a:t>Point Four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C628D333-CC69-4E44-B943-39C379AB7006}"/>
              </a:ext>
            </a:extLst>
          </p:cNvPr>
          <p:cNvCxnSpPr>
            <a:cxnSpLocks/>
          </p:cNvCxnSpPr>
          <p:nvPr userDrawn="1"/>
        </p:nvCxnSpPr>
        <p:spPr>
          <a:xfrm>
            <a:off x="5268331" y="3755917"/>
            <a:ext cx="537281" cy="0"/>
          </a:xfrm>
          <a:prstGeom prst="line">
            <a:avLst/>
          </a:prstGeom>
          <a:ln w="63500">
            <a:solidFill>
              <a:srgbClr val="FFBA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 Placeholder 29">
            <a:extLst>
              <a:ext uri="{FF2B5EF4-FFF2-40B4-BE49-F238E27FC236}">
                <a16:creationId xmlns:a16="http://schemas.microsoft.com/office/drawing/2014/main" id="{8D053276-E470-8642-A319-29714BBEC01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12310" y="1270679"/>
            <a:ext cx="2981885" cy="324072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16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CA"/>
              <a:t>Point Two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36E02496-6EEF-3942-AC9D-A55F0CF59CCA}"/>
              </a:ext>
            </a:extLst>
          </p:cNvPr>
          <p:cNvCxnSpPr>
            <a:cxnSpLocks/>
          </p:cNvCxnSpPr>
          <p:nvPr userDrawn="1"/>
        </p:nvCxnSpPr>
        <p:spPr>
          <a:xfrm>
            <a:off x="5268331" y="1645177"/>
            <a:ext cx="537281" cy="0"/>
          </a:xfrm>
          <a:prstGeom prst="line">
            <a:avLst/>
          </a:prstGeom>
          <a:ln w="63500">
            <a:solidFill>
              <a:srgbClr val="AFA1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 Placeholder 29">
            <a:extLst>
              <a:ext uri="{FF2B5EF4-FFF2-40B4-BE49-F238E27FC236}">
                <a16:creationId xmlns:a16="http://schemas.microsoft.com/office/drawing/2014/main" id="{3A5A3EC7-9A72-344F-A6C4-842269B6165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02043" y="2329859"/>
            <a:ext cx="2981885" cy="324072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16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CA"/>
              <a:t>Point Three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BB57B557-4AD3-7E48-87E9-C32495056967}"/>
              </a:ext>
            </a:extLst>
          </p:cNvPr>
          <p:cNvCxnSpPr>
            <a:cxnSpLocks/>
          </p:cNvCxnSpPr>
          <p:nvPr userDrawn="1"/>
        </p:nvCxnSpPr>
        <p:spPr>
          <a:xfrm>
            <a:off x="5458063" y="2704357"/>
            <a:ext cx="537281" cy="0"/>
          </a:xfrm>
          <a:prstGeom prst="line">
            <a:avLst/>
          </a:prstGeom>
          <a:ln w="63500">
            <a:solidFill>
              <a:srgbClr val="8CCD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itle 1">
            <a:extLst>
              <a:ext uri="{FF2B5EF4-FFF2-40B4-BE49-F238E27FC236}">
                <a16:creationId xmlns:a16="http://schemas.microsoft.com/office/drawing/2014/main" id="{3E5BE97B-DDEF-6E48-9C48-9101000E90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85823" y="2016133"/>
            <a:ext cx="2241425" cy="880109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Header Goes Here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332030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opics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2615;p504">
            <a:extLst>
              <a:ext uri="{FF2B5EF4-FFF2-40B4-BE49-F238E27FC236}">
                <a16:creationId xmlns:a16="http://schemas.microsoft.com/office/drawing/2014/main" id="{80F147BC-F1DB-1749-95E3-027342420CC1}"/>
              </a:ext>
            </a:extLst>
          </p:cNvPr>
          <p:cNvSpPr/>
          <p:nvPr userDrawn="1"/>
        </p:nvSpPr>
        <p:spPr>
          <a:xfrm rot="5653296">
            <a:off x="-522112" y="81198"/>
            <a:ext cx="5745470" cy="5044145"/>
          </a:xfrm>
          <a:prstGeom prst="blockArc">
            <a:avLst>
              <a:gd name="adj1" fmla="val 11521304"/>
              <a:gd name="adj2" fmla="val 20844257"/>
              <a:gd name="adj3" fmla="val 791"/>
            </a:avLst>
          </a:prstGeom>
          <a:solidFill>
            <a:srgbClr val="D8D8D8"/>
          </a:solidFill>
          <a:ln w="12700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51431" tIns="25706" rIns="51431" bIns="25706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endParaRPr sz="105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Text Placeholder 29">
            <a:extLst>
              <a:ext uri="{FF2B5EF4-FFF2-40B4-BE49-F238E27FC236}">
                <a16:creationId xmlns:a16="http://schemas.microsoft.com/office/drawing/2014/main" id="{72E1A37A-DE97-4F4C-8EF0-5740DFE12FB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08790" y="244918"/>
            <a:ext cx="2981885" cy="324072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16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CA"/>
              <a:t>Point One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9F80AE3-3BB8-BD4E-90E9-D68E345F9616}"/>
              </a:ext>
            </a:extLst>
          </p:cNvPr>
          <p:cNvCxnSpPr>
            <a:cxnSpLocks/>
          </p:cNvCxnSpPr>
          <p:nvPr userDrawn="1"/>
        </p:nvCxnSpPr>
        <p:spPr>
          <a:xfrm>
            <a:off x="4564810" y="619416"/>
            <a:ext cx="537281" cy="0"/>
          </a:xfrm>
          <a:prstGeom prst="line">
            <a:avLst/>
          </a:prstGeom>
          <a:ln w="63500">
            <a:solidFill>
              <a:srgbClr val="FF6B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itle 1">
            <a:extLst>
              <a:ext uri="{FF2B5EF4-FFF2-40B4-BE49-F238E27FC236}">
                <a16:creationId xmlns:a16="http://schemas.microsoft.com/office/drawing/2014/main" id="{3E5BE97B-DDEF-6E48-9C48-9101000E90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85823" y="2016133"/>
            <a:ext cx="2241425" cy="880109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Header Goes Here</a:t>
            </a:r>
            <a:endParaRPr lang="en-CA"/>
          </a:p>
        </p:txBody>
      </p:sp>
      <p:sp>
        <p:nvSpPr>
          <p:cNvPr id="20" name="Text Placeholder 29">
            <a:extLst>
              <a:ext uri="{FF2B5EF4-FFF2-40B4-BE49-F238E27FC236}">
                <a16:creationId xmlns:a16="http://schemas.microsoft.com/office/drawing/2014/main" id="{C1CB19B2-3E43-C54D-B909-272F3355FE0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08790" y="4389974"/>
            <a:ext cx="2981885" cy="324072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16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CA"/>
              <a:t>Point Six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2D3DB7D-CD18-CE41-8137-9B2A132DADAB}"/>
              </a:ext>
            </a:extLst>
          </p:cNvPr>
          <p:cNvCxnSpPr>
            <a:cxnSpLocks/>
          </p:cNvCxnSpPr>
          <p:nvPr userDrawn="1"/>
        </p:nvCxnSpPr>
        <p:spPr>
          <a:xfrm>
            <a:off x="4564810" y="4764472"/>
            <a:ext cx="537281" cy="0"/>
          </a:xfrm>
          <a:prstGeom prst="line">
            <a:avLst/>
          </a:prstGeom>
          <a:ln w="635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29">
            <a:extLst>
              <a:ext uri="{FF2B5EF4-FFF2-40B4-BE49-F238E27FC236}">
                <a16:creationId xmlns:a16="http://schemas.microsoft.com/office/drawing/2014/main" id="{BFBCD86F-1710-584D-AC8F-B0EA60868CB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18886" y="3663833"/>
            <a:ext cx="2981885" cy="324072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16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CA"/>
              <a:t>Point Five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2DC0079-39D7-8E4F-9FA6-95C1C143B43B}"/>
              </a:ext>
            </a:extLst>
          </p:cNvPr>
          <p:cNvCxnSpPr>
            <a:cxnSpLocks/>
          </p:cNvCxnSpPr>
          <p:nvPr userDrawn="1"/>
        </p:nvCxnSpPr>
        <p:spPr>
          <a:xfrm>
            <a:off x="5074906" y="4038331"/>
            <a:ext cx="537281" cy="0"/>
          </a:xfrm>
          <a:prstGeom prst="line">
            <a:avLst/>
          </a:prstGeom>
          <a:ln w="63500">
            <a:solidFill>
              <a:srgbClr val="FFBA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Placeholder 29">
            <a:extLst>
              <a:ext uri="{FF2B5EF4-FFF2-40B4-BE49-F238E27FC236}">
                <a16:creationId xmlns:a16="http://schemas.microsoft.com/office/drawing/2014/main" id="{F4E3EA69-10F3-CC46-9DDC-2EB86171FD1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18886" y="981145"/>
            <a:ext cx="2981885" cy="324072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16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CA"/>
              <a:t>Point Two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773A0F1-0E66-124B-9A2A-A4D252B7183A}"/>
              </a:ext>
            </a:extLst>
          </p:cNvPr>
          <p:cNvCxnSpPr>
            <a:cxnSpLocks/>
          </p:cNvCxnSpPr>
          <p:nvPr userDrawn="1"/>
        </p:nvCxnSpPr>
        <p:spPr>
          <a:xfrm>
            <a:off x="5074906" y="1355643"/>
            <a:ext cx="537281" cy="0"/>
          </a:xfrm>
          <a:prstGeom prst="line">
            <a:avLst/>
          </a:prstGeom>
          <a:ln w="63500">
            <a:solidFill>
              <a:srgbClr val="AFA1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29">
            <a:extLst>
              <a:ext uri="{FF2B5EF4-FFF2-40B4-BE49-F238E27FC236}">
                <a16:creationId xmlns:a16="http://schemas.microsoft.com/office/drawing/2014/main" id="{0D6F06BF-53F7-2E43-B55A-4B843DF1667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277441" y="2756156"/>
            <a:ext cx="2981885" cy="324072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16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CA"/>
              <a:t>Point Four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121F22E-4BE8-0647-8D17-EFCCDDF0F662}"/>
              </a:ext>
            </a:extLst>
          </p:cNvPr>
          <p:cNvCxnSpPr>
            <a:cxnSpLocks/>
          </p:cNvCxnSpPr>
          <p:nvPr userDrawn="1"/>
        </p:nvCxnSpPr>
        <p:spPr>
          <a:xfrm>
            <a:off x="5333461" y="3130655"/>
            <a:ext cx="537281" cy="0"/>
          </a:xfrm>
          <a:prstGeom prst="line">
            <a:avLst/>
          </a:prstGeom>
          <a:ln w="63500">
            <a:solidFill>
              <a:srgbClr val="EA82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DFF334C8-EAF2-DE4C-88D1-AC86522345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77441" y="1858565"/>
            <a:ext cx="2981885" cy="324072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16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CA"/>
              <a:t>Point Three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0CFAB36E-E0E8-A34B-8C68-F81000EDC0C5}"/>
              </a:ext>
            </a:extLst>
          </p:cNvPr>
          <p:cNvCxnSpPr>
            <a:cxnSpLocks/>
          </p:cNvCxnSpPr>
          <p:nvPr userDrawn="1"/>
        </p:nvCxnSpPr>
        <p:spPr>
          <a:xfrm>
            <a:off x="5333461" y="2233064"/>
            <a:ext cx="537281" cy="0"/>
          </a:xfrm>
          <a:prstGeom prst="line">
            <a:avLst/>
          </a:prstGeom>
          <a:ln w="63500">
            <a:solidFill>
              <a:srgbClr val="8CCD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962350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3A9BDFE-8421-8344-9221-7BEFE5EB6D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38956" y="0"/>
            <a:ext cx="6405044" cy="5156688"/>
          </a:xfrm>
          <a:prstGeom prst="rect">
            <a:avLst/>
          </a:prstGeom>
        </p:spPr>
      </p:pic>
      <p:sp>
        <p:nvSpPr>
          <p:cNvPr id="5" name="Freeform 4">
            <a:extLst>
              <a:ext uri="{FF2B5EF4-FFF2-40B4-BE49-F238E27FC236}">
                <a16:creationId xmlns:a16="http://schemas.microsoft.com/office/drawing/2014/main" id="{87EE6D4C-F8E6-0942-B247-8F8AF7A902D8}"/>
              </a:ext>
            </a:extLst>
          </p:cNvPr>
          <p:cNvSpPr/>
          <p:nvPr userDrawn="1"/>
        </p:nvSpPr>
        <p:spPr>
          <a:xfrm flipH="1">
            <a:off x="0" y="0"/>
            <a:ext cx="6069039" cy="5156688"/>
          </a:xfrm>
          <a:custGeom>
            <a:avLst/>
            <a:gdLst>
              <a:gd name="connsiteX0" fmla="*/ 2684207 w 8288594"/>
              <a:gd name="connsiteY0" fmla="*/ 0 h 6902245"/>
              <a:gd name="connsiteX1" fmla="*/ 8288594 w 8288594"/>
              <a:gd name="connsiteY1" fmla="*/ 0 h 6902245"/>
              <a:gd name="connsiteX2" fmla="*/ 8273845 w 8288594"/>
              <a:gd name="connsiteY2" fmla="*/ 6902245 h 6902245"/>
              <a:gd name="connsiteX3" fmla="*/ 1312607 w 8288594"/>
              <a:gd name="connsiteY3" fmla="*/ 6902245 h 6902245"/>
              <a:gd name="connsiteX4" fmla="*/ 0 w 8288594"/>
              <a:gd name="connsiteY4" fmla="*/ 4572000 h 6902245"/>
              <a:gd name="connsiteX5" fmla="*/ 2684207 w 8288594"/>
              <a:gd name="connsiteY5" fmla="*/ 0 h 6902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88594" h="6902245">
                <a:moveTo>
                  <a:pt x="2684207" y="0"/>
                </a:moveTo>
                <a:lnTo>
                  <a:pt x="8288594" y="0"/>
                </a:lnTo>
                <a:cubicBezTo>
                  <a:pt x="8283678" y="2300748"/>
                  <a:pt x="8278761" y="4601497"/>
                  <a:pt x="8273845" y="6902245"/>
                </a:cubicBezTo>
                <a:lnTo>
                  <a:pt x="1312607" y="6902245"/>
                </a:lnTo>
                <a:lnTo>
                  <a:pt x="0" y="4572000"/>
                </a:lnTo>
                <a:lnTo>
                  <a:pt x="2684207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F60F390-3205-2A4F-B6B0-64ECA81ED78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5312" y="0"/>
            <a:ext cx="928688" cy="5143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DAC195C-E7AF-E843-BCF0-F4EA4C6E88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8392" y="2650524"/>
            <a:ext cx="3856853" cy="69446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000">
                <a:solidFill>
                  <a:srgbClr val="565A5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Heading</a:t>
            </a:r>
            <a:endParaRPr lang="en-CA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3EB381C-6406-3E43-8C81-4707C374C6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58392" y="3524394"/>
            <a:ext cx="4653863" cy="8220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858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0287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3716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Sub Head</a:t>
            </a:r>
            <a:endParaRPr lang="en-CA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1EB6120-8BC2-6849-A7EE-EA4CC1A695A9}"/>
              </a:ext>
            </a:extLst>
          </p:cNvPr>
          <p:cNvCxnSpPr/>
          <p:nvPr userDrawn="1"/>
        </p:nvCxnSpPr>
        <p:spPr>
          <a:xfrm>
            <a:off x="1024810" y="3398477"/>
            <a:ext cx="676532" cy="0"/>
          </a:xfrm>
          <a:prstGeom prst="line">
            <a:avLst/>
          </a:prstGeom>
          <a:ln w="635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8951FA0F-5089-5344-AEAD-858D2FD4E483}"/>
              </a:ext>
            </a:extLst>
          </p:cNvPr>
          <p:cNvSpPr txBox="1"/>
          <p:nvPr userDrawn="1"/>
        </p:nvSpPr>
        <p:spPr>
          <a:xfrm>
            <a:off x="164345" y="4806109"/>
            <a:ext cx="2116285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50">
                <a:solidFill>
                  <a:schemeClr val="bg1">
                    <a:lumMod val="50000"/>
                    <a:alpha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D2L Confidential   |   © 2019 D2L Corporation</a:t>
            </a:r>
          </a:p>
        </p:txBody>
      </p:sp>
    </p:spTree>
    <p:extLst>
      <p:ext uri="{BB962C8B-B14F-4D97-AF65-F5344CB8AC3E}">
        <p14:creationId xmlns:p14="http://schemas.microsoft.com/office/powerpoint/2010/main" val="251685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 Member 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5B226D7-D85A-3648-9FEE-A2E20EAEF7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02238" y="0"/>
            <a:ext cx="7739063" cy="5143500"/>
          </a:xfrm>
          <a:prstGeom prst="rect">
            <a:avLst/>
          </a:prstGeom>
        </p:spPr>
      </p:pic>
      <p:sp>
        <p:nvSpPr>
          <p:cNvPr id="5" name="Freeform 4">
            <a:extLst>
              <a:ext uri="{FF2B5EF4-FFF2-40B4-BE49-F238E27FC236}">
                <a16:creationId xmlns:a16="http://schemas.microsoft.com/office/drawing/2014/main" id="{87EE6D4C-F8E6-0942-B247-8F8AF7A902D8}"/>
              </a:ext>
            </a:extLst>
          </p:cNvPr>
          <p:cNvSpPr/>
          <p:nvPr userDrawn="1"/>
        </p:nvSpPr>
        <p:spPr>
          <a:xfrm flipH="1">
            <a:off x="0" y="0"/>
            <a:ext cx="6069039" cy="5156688"/>
          </a:xfrm>
          <a:custGeom>
            <a:avLst/>
            <a:gdLst>
              <a:gd name="connsiteX0" fmla="*/ 2684207 w 8288594"/>
              <a:gd name="connsiteY0" fmla="*/ 0 h 6902245"/>
              <a:gd name="connsiteX1" fmla="*/ 8288594 w 8288594"/>
              <a:gd name="connsiteY1" fmla="*/ 0 h 6902245"/>
              <a:gd name="connsiteX2" fmla="*/ 8273845 w 8288594"/>
              <a:gd name="connsiteY2" fmla="*/ 6902245 h 6902245"/>
              <a:gd name="connsiteX3" fmla="*/ 1312607 w 8288594"/>
              <a:gd name="connsiteY3" fmla="*/ 6902245 h 6902245"/>
              <a:gd name="connsiteX4" fmla="*/ 0 w 8288594"/>
              <a:gd name="connsiteY4" fmla="*/ 4572000 h 6902245"/>
              <a:gd name="connsiteX5" fmla="*/ 2684207 w 8288594"/>
              <a:gd name="connsiteY5" fmla="*/ 0 h 6902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88594" h="6902245">
                <a:moveTo>
                  <a:pt x="2684207" y="0"/>
                </a:moveTo>
                <a:lnTo>
                  <a:pt x="8288594" y="0"/>
                </a:lnTo>
                <a:cubicBezTo>
                  <a:pt x="8283678" y="2300748"/>
                  <a:pt x="8278761" y="4601497"/>
                  <a:pt x="8273845" y="6902245"/>
                </a:cubicBezTo>
                <a:lnTo>
                  <a:pt x="1312607" y="6902245"/>
                </a:lnTo>
                <a:lnTo>
                  <a:pt x="0" y="4572000"/>
                </a:lnTo>
                <a:lnTo>
                  <a:pt x="2684207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F60F390-3205-2A4F-B6B0-64ECA81ED78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5312" y="0"/>
            <a:ext cx="928688" cy="5143500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3EB381C-6406-3E43-8C81-4707C374C6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84734" y="1437763"/>
            <a:ext cx="3487266" cy="2767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858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0287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3716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951FA0F-5089-5344-AEAD-858D2FD4E483}"/>
              </a:ext>
            </a:extLst>
          </p:cNvPr>
          <p:cNvSpPr txBox="1"/>
          <p:nvPr userDrawn="1"/>
        </p:nvSpPr>
        <p:spPr>
          <a:xfrm>
            <a:off x="164345" y="4806109"/>
            <a:ext cx="2116285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50">
                <a:solidFill>
                  <a:schemeClr val="bg1">
                    <a:lumMod val="50000"/>
                    <a:alpha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D2L Confidential   |   © 2019 D2L Corporation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D08AA47-899E-7D4A-914D-C843B34A99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4602" y="209836"/>
            <a:ext cx="3688663" cy="539972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Header</a:t>
            </a:r>
            <a:endParaRPr lang="en-CA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61691D2-69C7-7647-894A-402C4A857F6D}"/>
              </a:ext>
            </a:extLst>
          </p:cNvPr>
          <p:cNvCxnSpPr/>
          <p:nvPr userDrawn="1"/>
        </p:nvCxnSpPr>
        <p:spPr>
          <a:xfrm>
            <a:off x="316150" y="747069"/>
            <a:ext cx="676532" cy="0"/>
          </a:xfrm>
          <a:prstGeom prst="line">
            <a:avLst/>
          </a:prstGeom>
          <a:ln w="635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12">
            <a:extLst>
              <a:ext uri="{FF2B5EF4-FFF2-40B4-BE49-F238E27FC236}">
                <a16:creationId xmlns:a16="http://schemas.microsoft.com/office/drawing/2014/main" id="{D2843B2A-7CAA-0644-AB57-4A043483FDF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84734" y="1740322"/>
            <a:ext cx="3487266" cy="2767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858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0287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3716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8" name="Text Placeholder 12">
            <a:extLst>
              <a:ext uri="{FF2B5EF4-FFF2-40B4-BE49-F238E27FC236}">
                <a16:creationId xmlns:a16="http://schemas.microsoft.com/office/drawing/2014/main" id="{A5DECA43-1AFA-5A47-8C8E-9ED4EE883CF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84734" y="2567316"/>
            <a:ext cx="3487266" cy="2767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858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0287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3716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30" name="Text Placeholder 12">
            <a:extLst>
              <a:ext uri="{FF2B5EF4-FFF2-40B4-BE49-F238E27FC236}">
                <a16:creationId xmlns:a16="http://schemas.microsoft.com/office/drawing/2014/main" id="{6918F89A-1821-DF49-8AFD-5C91B651DD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84734" y="2869875"/>
            <a:ext cx="3487266" cy="2767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858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0287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3716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31" name="Text Placeholder 12">
            <a:extLst>
              <a:ext uri="{FF2B5EF4-FFF2-40B4-BE49-F238E27FC236}">
                <a16:creationId xmlns:a16="http://schemas.microsoft.com/office/drawing/2014/main" id="{91459DED-E6B6-8F4B-A861-486128531A4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84734" y="3696869"/>
            <a:ext cx="3487266" cy="2767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858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0287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3716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33" name="Text Placeholder 12">
            <a:extLst>
              <a:ext uri="{FF2B5EF4-FFF2-40B4-BE49-F238E27FC236}">
                <a16:creationId xmlns:a16="http://schemas.microsoft.com/office/drawing/2014/main" id="{091C9B81-BCBD-E749-9EA1-C93646503E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84734" y="3999428"/>
            <a:ext cx="3487266" cy="2767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858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0287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3716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592468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 preserve="1" userDrawn="1">
  <p:cSld name="Agenda">
    <p:spTree>
      <p:nvGrpSpPr>
        <p:cNvPr id="1" name="Shape 2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2131;p446">
            <a:extLst>
              <a:ext uri="{FF2B5EF4-FFF2-40B4-BE49-F238E27FC236}">
                <a16:creationId xmlns:a16="http://schemas.microsoft.com/office/drawing/2014/main" id="{23D74B05-1ECD-4206-9698-595BC1118C76}"/>
              </a:ext>
            </a:extLst>
          </p:cNvPr>
          <p:cNvPicPr preferRelativeResize="0"/>
          <p:nvPr userDrawn="1"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" y="1"/>
            <a:ext cx="4498041" cy="463952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850A40B-C7B6-B545-96EA-2705A0FBB7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7491" y="1023947"/>
            <a:ext cx="3856853" cy="69446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250">
                <a:solidFill>
                  <a:srgbClr val="565A5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Agenda</a:t>
            </a:r>
            <a:endParaRPr lang="en-CA"/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19929D14-7789-6143-9F20-CB022E99A73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87491" y="1897816"/>
            <a:ext cx="3856853" cy="1685534"/>
          </a:xfrm>
          <a:prstGeom prst="rect">
            <a:avLst/>
          </a:prstGeom>
        </p:spPr>
        <p:txBody>
          <a:bodyPr/>
          <a:lstStyle>
            <a:lvl1pPr marL="0" indent="-257175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858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0287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3716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First</a:t>
            </a:r>
          </a:p>
          <a:p>
            <a:pPr lvl="0"/>
            <a:r>
              <a:rPr lang="en-US"/>
              <a:t>Second</a:t>
            </a:r>
          </a:p>
          <a:p>
            <a:pPr lvl="0"/>
            <a:r>
              <a:rPr lang="en-US"/>
              <a:t>Third</a:t>
            </a:r>
          </a:p>
          <a:p>
            <a:pPr lvl="0"/>
            <a:r>
              <a:rPr lang="en-US"/>
              <a:t>fourth</a:t>
            </a:r>
            <a:endParaRPr lang="en-CA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B40348E-74F8-B74C-B98C-048C21B0CD0B}"/>
              </a:ext>
            </a:extLst>
          </p:cNvPr>
          <p:cNvCxnSpPr/>
          <p:nvPr userDrawn="1"/>
        </p:nvCxnSpPr>
        <p:spPr>
          <a:xfrm>
            <a:off x="5253910" y="1789485"/>
            <a:ext cx="676532" cy="0"/>
          </a:xfrm>
          <a:prstGeom prst="line">
            <a:avLst/>
          </a:prstGeom>
          <a:ln w="635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344955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10805F71-79F8-064C-B19D-9782E60295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619233" cy="5143500"/>
          </a:xfrm>
          <a:prstGeom prst="rect">
            <a:avLst/>
          </a:prstGeom>
        </p:spPr>
      </p:pic>
      <p:sp>
        <p:nvSpPr>
          <p:cNvPr id="11" name="Freeform 10">
            <a:extLst>
              <a:ext uri="{FF2B5EF4-FFF2-40B4-BE49-F238E27FC236}">
                <a16:creationId xmlns:a16="http://schemas.microsoft.com/office/drawing/2014/main" id="{FC39A212-FC66-504B-ABA6-7F22E3E5BF6F}"/>
              </a:ext>
            </a:extLst>
          </p:cNvPr>
          <p:cNvSpPr/>
          <p:nvPr userDrawn="1"/>
        </p:nvSpPr>
        <p:spPr>
          <a:xfrm>
            <a:off x="3074961" y="0"/>
            <a:ext cx="6069039" cy="5156688"/>
          </a:xfrm>
          <a:custGeom>
            <a:avLst/>
            <a:gdLst>
              <a:gd name="connsiteX0" fmla="*/ 2684207 w 8288594"/>
              <a:gd name="connsiteY0" fmla="*/ 0 h 6902245"/>
              <a:gd name="connsiteX1" fmla="*/ 8288594 w 8288594"/>
              <a:gd name="connsiteY1" fmla="*/ 0 h 6902245"/>
              <a:gd name="connsiteX2" fmla="*/ 8273845 w 8288594"/>
              <a:gd name="connsiteY2" fmla="*/ 6902245 h 6902245"/>
              <a:gd name="connsiteX3" fmla="*/ 1312607 w 8288594"/>
              <a:gd name="connsiteY3" fmla="*/ 6902245 h 6902245"/>
              <a:gd name="connsiteX4" fmla="*/ 0 w 8288594"/>
              <a:gd name="connsiteY4" fmla="*/ 4572000 h 6902245"/>
              <a:gd name="connsiteX5" fmla="*/ 2684207 w 8288594"/>
              <a:gd name="connsiteY5" fmla="*/ 0 h 6902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88594" h="6902245">
                <a:moveTo>
                  <a:pt x="2684207" y="0"/>
                </a:moveTo>
                <a:lnTo>
                  <a:pt x="8288594" y="0"/>
                </a:lnTo>
                <a:cubicBezTo>
                  <a:pt x="8283678" y="2300748"/>
                  <a:pt x="8278761" y="4601497"/>
                  <a:pt x="8273845" y="6902245"/>
                </a:cubicBezTo>
                <a:lnTo>
                  <a:pt x="1312607" y="6902245"/>
                </a:lnTo>
                <a:lnTo>
                  <a:pt x="0" y="4572000"/>
                </a:lnTo>
                <a:lnTo>
                  <a:pt x="2684207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AC195C-E7AF-E843-BCF0-F4EA4C6E88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48159" y="2682421"/>
            <a:ext cx="3856853" cy="69446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000">
                <a:solidFill>
                  <a:srgbClr val="565A5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Thank you</a:t>
            </a:r>
            <a:endParaRPr lang="en-CA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3EB381C-6406-3E43-8C81-4707C374C6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48159" y="3556291"/>
            <a:ext cx="4653863" cy="8220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858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0287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3716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Sub head if needed</a:t>
            </a:r>
            <a:endParaRPr lang="en-CA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1EB6120-8BC2-6849-A7EE-EA4CC1A695A9}"/>
              </a:ext>
            </a:extLst>
          </p:cNvPr>
          <p:cNvCxnSpPr/>
          <p:nvPr userDrawn="1"/>
        </p:nvCxnSpPr>
        <p:spPr>
          <a:xfrm>
            <a:off x="4214578" y="3430375"/>
            <a:ext cx="676532" cy="0"/>
          </a:xfrm>
          <a:prstGeom prst="line">
            <a:avLst/>
          </a:prstGeom>
          <a:ln w="635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8951FA0F-5089-5344-AEAD-858D2FD4E483}"/>
              </a:ext>
            </a:extLst>
          </p:cNvPr>
          <p:cNvSpPr txBox="1"/>
          <p:nvPr userDrawn="1"/>
        </p:nvSpPr>
        <p:spPr>
          <a:xfrm>
            <a:off x="164345" y="4806109"/>
            <a:ext cx="2116285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50">
                <a:solidFill>
                  <a:schemeClr val="bg1">
                    <a:alpha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D2L Confidential   |   © 2019 D2L Corporation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ABE5BD9-3FFA-9B41-90FD-A6D010D0EB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5311" y="0"/>
            <a:ext cx="92868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490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To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79524F68-9A83-FA41-A7B4-DDD7E3D509C3}"/>
              </a:ext>
            </a:extLst>
          </p:cNvPr>
          <p:cNvSpPr/>
          <p:nvPr userDrawn="1"/>
        </p:nvSpPr>
        <p:spPr>
          <a:xfrm rot="16200000">
            <a:off x="1342857" y="2312949"/>
            <a:ext cx="2857016" cy="1674533"/>
          </a:xfrm>
          <a:prstGeom prst="roundRect">
            <a:avLst>
              <a:gd name="adj" fmla="val 469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2">
                  <a:lumMod val="95000"/>
                </a:schemeClr>
              </a:solidFill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8831D5C6-1083-5845-9A8A-7D44F8FE3891}"/>
              </a:ext>
            </a:extLst>
          </p:cNvPr>
          <p:cNvSpPr/>
          <p:nvPr userDrawn="1"/>
        </p:nvSpPr>
        <p:spPr>
          <a:xfrm rot="16200000">
            <a:off x="3143493" y="2312949"/>
            <a:ext cx="2857016" cy="1674533"/>
          </a:xfrm>
          <a:prstGeom prst="roundRect">
            <a:avLst>
              <a:gd name="adj" fmla="val 469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2">
                  <a:lumMod val="95000"/>
                </a:schemeClr>
              </a:solidFill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6345B77C-1C45-7147-B3DC-0D077E9B092F}"/>
              </a:ext>
            </a:extLst>
          </p:cNvPr>
          <p:cNvSpPr/>
          <p:nvPr userDrawn="1"/>
        </p:nvSpPr>
        <p:spPr>
          <a:xfrm rot="16200000">
            <a:off x="4944129" y="2312949"/>
            <a:ext cx="2857016" cy="1674533"/>
          </a:xfrm>
          <a:prstGeom prst="roundRect">
            <a:avLst>
              <a:gd name="adj" fmla="val 469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2">
                  <a:lumMod val="95000"/>
                </a:schemeClr>
              </a:solidFill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F08B1A85-9332-EC4C-AF1D-20E84A40DD23}"/>
              </a:ext>
            </a:extLst>
          </p:cNvPr>
          <p:cNvSpPr/>
          <p:nvPr userDrawn="1"/>
        </p:nvSpPr>
        <p:spPr>
          <a:xfrm rot="16200000">
            <a:off x="6744764" y="2312949"/>
            <a:ext cx="2857016" cy="1674533"/>
          </a:xfrm>
          <a:prstGeom prst="roundRect">
            <a:avLst>
              <a:gd name="adj" fmla="val 469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2">
                  <a:lumMod val="95000"/>
                </a:schemeClr>
              </a:solidFill>
            </a:endParaRP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932E7455-7A1E-D642-A680-28C046A1A57A}"/>
              </a:ext>
            </a:extLst>
          </p:cNvPr>
          <p:cNvSpPr/>
          <p:nvPr userDrawn="1"/>
        </p:nvSpPr>
        <p:spPr>
          <a:xfrm rot="16200000">
            <a:off x="-457779" y="2312949"/>
            <a:ext cx="2857016" cy="1674533"/>
          </a:xfrm>
          <a:prstGeom prst="roundRect">
            <a:avLst>
              <a:gd name="adj" fmla="val 469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2">
                  <a:lumMod val="95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118DA1-6C62-7042-B89B-3BF1C89B9D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571501"/>
            <a:ext cx="7886700" cy="465992"/>
          </a:xfrm>
          <a:prstGeom prst="rect">
            <a:avLst/>
          </a:prstGeom>
        </p:spPr>
        <p:txBody>
          <a:bodyPr/>
          <a:lstStyle>
            <a:lvl1pPr algn="ctr">
              <a:defRPr sz="3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Heading 1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983869-B72C-E245-989E-82F466CCE38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81596" y="1120928"/>
            <a:ext cx="6180809" cy="31118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858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0287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3716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Description and/or summary of slide in 1-2 sentences long.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626583DC-0F66-8949-B4BA-C98606921D4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3461" y="3090079"/>
            <a:ext cx="1674534" cy="32316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CA"/>
              <a:t>Sub Head</a:t>
            </a:r>
          </a:p>
        </p:txBody>
      </p:sp>
      <p:sp>
        <p:nvSpPr>
          <p:cNvPr id="31" name="Text Placeholder 29">
            <a:extLst>
              <a:ext uri="{FF2B5EF4-FFF2-40B4-BE49-F238E27FC236}">
                <a16:creationId xmlns:a16="http://schemas.microsoft.com/office/drawing/2014/main" id="{FF250DFB-6361-2444-8D31-403158690F3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33461" y="3539771"/>
            <a:ext cx="1674533" cy="32316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CA"/>
              <a:t>Body Copy</a:t>
            </a:r>
          </a:p>
        </p:txBody>
      </p:sp>
      <p:sp>
        <p:nvSpPr>
          <p:cNvPr id="28" name="Text Placeholder 29">
            <a:extLst>
              <a:ext uri="{FF2B5EF4-FFF2-40B4-BE49-F238E27FC236}">
                <a16:creationId xmlns:a16="http://schemas.microsoft.com/office/drawing/2014/main" id="{EC53959C-6C57-BB4F-8BC1-D66B7A6C1DC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38729" y="3090079"/>
            <a:ext cx="1674534" cy="32316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CA"/>
              <a:t>Sub Head</a:t>
            </a:r>
          </a:p>
        </p:txBody>
      </p:sp>
      <p:sp>
        <p:nvSpPr>
          <p:cNvPr id="32" name="Text Placeholder 29">
            <a:extLst>
              <a:ext uri="{FF2B5EF4-FFF2-40B4-BE49-F238E27FC236}">
                <a16:creationId xmlns:a16="http://schemas.microsoft.com/office/drawing/2014/main" id="{150D7304-EEAE-954A-AFF6-2A859661C03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38729" y="3539771"/>
            <a:ext cx="1674533" cy="32316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CA"/>
              <a:t>Body Copy</a:t>
            </a:r>
          </a:p>
        </p:txBody>
      </p:sp>
      <p:sp>
        <p:nvSpPr>
          <p:cNvPr id="38" name="Text Placeholder 29">
            <a:extLst>
              <a:ext uri="{FF2B5EF4-FFF2-40B4-BE49-F238E27FC236}">
                <a16:creationId xmlns:a16="http://schemas.microsoft.com/office/drawing/2014/main" id="{5FCB5516-0AD7-C24F-93CD-EAB97A2201D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733911" y="3090079"/>
            <a:ext cx="1674534" cy="32316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CA"/>
              <a:t>Sub Head</a:t>
            </a:r>
          </a:p>
        </p:txBody>
      </p:sp>
      <p:sp>
        <p:nvSpPr>
          <p:cNvPr id="39" name="Text Placeholder 29">
            <a:extLst>
              <a:ext uri="{FF2B5EF4-FFF2-40B4-BE49-F238E27FC236}">
                <a16:creationId xmlns:a16="http://schemas.microsoft.com/office/drawing/2014/main" id="{E78C2E1F-BF5B-6049-8FF1-90215B0C76E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33911" y="3539771"/>
            <a:ext cx="1674533" cy="32316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CA"/>
              <a:t>Body Copy</a:t>
            </a:r>
          </a:p>
        </p:txBody>
      </p:sp>
      <p:sp>
        <p:nvSpPr>
          <p:cNvPr id="40" name="Text Placeholder 29">
            <a:extLst>
              <a:ext uri="{FF2B5EF4-FFF2-40B4-BE49-F238E27FC236}">
                <a16:creationId xmlns:a16="http://schemas.microsoft.com/office/drawing/2014/main" id="{F6298801-D94B-8D4E-826A-B4A7927CF09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39178" y="3090079"/>
            <a:ext cx="1674534" cy="32316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CA"/>
              <a:t>Sub Head</a:t>
            </a:r>
          </a:p>
        </p:txBody>
      </p:sp>
      <p:sp>
        <p:nvSpPr>
          <p:cNvPr id="41" name="Text Placeholder 29">
            <a:extLst>
              <a:ext uri="{FF2B5EF4-FFF2-40B4-BE49-F238E27FC236}">
                <a16:creationId xmlns:a16="http://schemas.microsoft.com/office/drawing/2014/main" id="{E10B8389-A51B-CE46-ACEA-6B40A52C2EC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539178" y="3539771"/>
            <a:ext cx="1674533" cy="32316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CA"/>
              <a:t>Body Copy</a:t>
            </a:r>
          </a:p>
        </p:txBody>
      </p:sp>
      <p:sp>
        <p:nvSpPr>
          <p:cNvPr id="42" name="Text Placeholder 29">
            <a:extLst>
              <a:ext uri="{FF2B5EF4-FFF2-40B4-BE49-F238E27FC236}">
                <a16:creationId xmlns:a16="http://schemas.microsoft.com/office/drawing/2014/main" id="{CAECBC2B-EFBD-4544-A224-919CECD7149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334361" y="3090079"/>
            <a:ext cx="1674534" cy="32316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CA"/>
              <a:t>Sub Head</a:t>
            </a:r>
          </a:p>
        </p:txBody>
      </p:sp>
      <p:sp>
        <p:nvSpPr>
          <p:cNvPr id="43" name="Text Placeholder 29">
            <a:extLst>
              <a:ext uri="{FF2B5EF4-FFF2-40B4-BE49-F238E27FC236}">
                <a16:creationId xmlns:a16="http://schemas.microsoft.com/office/drawing/2014/main" id="{33D9541D-F13F-6044-B098-8885EC6DE91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334361" y="3539771"/>
            <a:ext cx="1674533" cy="32316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CA"/>
              <a:t>Body Copy</a:t>
            </a:r>
          </a:p>
        </p:txBody>
      </p:sp>
    </p:spTree>
    <p:extLst>
      <p:ext uri="{BB962C8B-B14F-4D97-AF65-F5344CB8AC3E}">
        <p14:creationId xmlns:p14="http://schemas.microsoft.com/office/powerpoint/2010/main" val="126571536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o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118DA1-6C62-7042-B89B-3BF1C89B9D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571501"/>
            <a:ext cx="7886700" cy="465992"/>
          </a:xfrm>
          <a:prstGeom prst="rect">
            <a:avLst/>
          </a:prstGeom>
        </p:spPr>
        <p:txBody>
          <a:bodyPr/>
          <a:lstStyle>
            <a:lvl1pPr algn="ctr">
              <a:defRPr sz="3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Heading 1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983869-B72C-E245-989E-82F466CCE38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81596" y="1120928"/>
            <a:ext cx="6180809" cy="31118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858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0287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3716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Description and/or summary of slide in 1-2 sentences long.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C453F063-C958-1744-8C2A-43F846A71508}"/>
              </a:ext>
            </a:extLst>
          </p:cNvPr>
          <p:cNvSpPr/>
          <p:nvPr userDrawn="1"/>
        </p:nvSpPr>
        <p:spPr>
          <a:xfrm rot="16200000">
            <a:off x="-200286" y="2128286"/>
            <a:ext cx="2928008" cy="2079000"/>
          </a:xfrm>
          <a:prstGeom prst="roundRect">
            <a:avLst>
              <a:gd name="adj" fmla="val 469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2">
                  <a:lumMod val="95000"/>
                </a:schemeClr>
              </a:solidFill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FF27F879-B4DB-8543-9C11-DF3096FDD2EE}"/>
              </a:ext>
            </a:extLst>
          </p:cNvPr>
          <p:cNvSpPr/>
          <p:nvPr userDrawn="1"/>
        </p:nvSpPr>
        <p:spPr>
          <a:xfrm rot="16200000">
            <a:off x="2011305" y="2128285"/>
            <a:ext cx="2928006" cy="2079000"/>
          </a:xfrm>
          <a:prstGeom prst="roundRect">
            <a:avLst>
              <a:gd name="adj" fmla="val 469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2">
                  <a:lumMod val="95000"/>
                </a:schemeClr>
              </a:solidFill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BABF3D7F-30D0-704F-907A-3EEE9BADB162}"/>
              </a:ext>
            </a:extLst>
          </p:cNvPr>
          <p:cNvSpPr/>
          <p:nvPr userDrawn="1"/>
        </p:nvSpPr>
        <p:spPr>
          <a:xfrm rot="16200000">
            <a:off x="4222894" y="2128286"/>
            <a:ext cx="2928008" cy="2079000"/>
          </a:xfrm>
          <a:prstGeom prst="roundRect">
            <a:avLst>
              <a:gd name="adj" fmla="val 469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2">
                  <a:lumMod val="95000"/>
                </a:schemeClr>
              </a:solidFill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684ADA34-8DAB-A74B-AFC7-4FD3B25E3763}"/>
              </a:ext>
            </a:extLst>
          </p:cNvPr>
          <p:cNvSpPr/>
          <p:nvPr userDrawn="1"/>
        </p:nvSpPr>
        <p:spPr>
          <a:xfrm rot="16200000">
            <a:off x="6434487" y="2128284"/>
            <a:ext cx="2928005" cy="2079000"/>
          </a:xfrm>
          <a:prstGeom prst="roundRect">
            <a:avLst>
              <a:gd name="adj" fmla="val 469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2">
                  <a:lumMod val="95000"/>
                </a:schemeClr>
              </a:solidFill>
            </a:endParaRP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626583DC-0F66-8949-B4BA-C98606921D4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24216" y="3090079"/>
            <a:ext cx="2079000" cy="32316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6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CA"/>
              <a:t>Sub Head</a:t>
            </a:r>
          </a:p>
        </p:txBody>
      </p:sp>
      <p:sp>
        <p:nvSpPr>
          <p:cNvPr id="31" name="Text Placeholder 29">
            <a:extLst>
              <a:ext uri="{FF2B5EF4-FFF2-40B4-BE49-F238E27FC236}">
                <a16:creationId xmlns:a16="http://schemas.microsoft.com/office/drawing/2014/main" id="{FF250DFB-6361-2444-8D31-403158690F3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24216" y="3559941"/>
            <a:ext cx="2078999" cy="32316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CA"/>
              <a:t>Body Copy</a:t>
            </a:r>
          </a:p>
        </p:txBody>
      </p:sp>
      <p:sp>
        <p:nvSpPr>
          <p:cNvPr id="29" name="Text Placeholder 29">
            <a:extLst>
              <a:ext uri="{FF2B5EF4-FFF2-40B4-BE49-F238E27FC236}">
                <a16:creationId xmlns:a16="http://schemas.microsoft.com/office/drawing/2014/main" id="{CECA1964-7A14-8744-B79C-9EB44B625C1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35808" y="3090079"/>
            <a:ext cx="2079000" cy="32316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6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CA"/>
              <a:t>Sub Head</a:t>
            </a:r>
          </a:p>
        </p:txBody>
      </p:sp>
      <p:sp>
        <p:nvSpPr>
          <p:cNvPr id="33" name="Text Placeholder 29">
            <a:extLst>
              <a:ext uri="{FF2B5EF4-FFF2-40B4-BE49-F238E27FC236}">
                <a16:creationId xmlns:a16="http://schemas.microsoft.com/office/drawing/2014/main" id="{8EA86081-B67C-8945-BD08-8444B4133D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35808" y="3559941"/>
            <a:ext cx="2078999" cy="32316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CA"/>
              <a:t>Body Copy</a:t>
            </a:r>
          </a:p>
        </p:txBody>
      </p:sp>
      <p:sp>
        <p:nvSpPr>
          <p:cNvPr id="34" name="Text Placeholder 29">
            <a:extLst>
              <a:ext uri="{FF2B5EF4-FFF2-40B4-BE49-F238E27FC236}">
                <a16:creationId xmlns:a16="http://schemas.microsoft.com/office/drawing/2014/main" id="{03FFF906-9F2A-0145-80CD-73CDDE6FFA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47400" y="3090079"/>
            <a:ext cx="2079000" cy="32316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6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CA"/>
              <a:t>Sub Head</a:t>
            </a:r>
          </a:p>
        </p:txBody>
      </p:sp>
      <p:sp>
        <p:nvSpPr>
          <p:cNvPr id="35" name="Text Placeholder 29">
            <a:extLst>
              <a:ext uri="{FF2B5EF4-FFF2-40B4-BE49-F238E27FC236}">
                <a16:creationId xmlns:a16="http://schemas.microsoft.com/office/drawing/2014/main" id="{8CF7670A-0A91-E042-910C-88B274E57CC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47400" y="3559941"/>
            <a:ext cx="2078999" cy="32316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CA"/>
              <a:t>Body Copy</a:t>
            </a:r>
          </a:p>
        </p:txBody>
      </p:sp>
      <p:sp>
        <p:nvSpPr>
          <p:cNvPr id="36" name="Text Placeholder 29">
            <a:extLst>
              <a:ext uri="{FF2B5EF4-FFF2-40B4-BE49-F238E27FC236}">
                <a16:creationId xmlns:a16="http://schemas.microsoft.com/office/drawing/2014/main" id="{C8E2DE35-6C9C-4047-A1DF-430D45EBD73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58991" y="3090079"/>
            <a:ext cx="2079000" cy="32316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6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CA"/>
              <a:t>Sub Head</a:t>
            </a:r>
          </a:p>
        </p:txBody>
      </p:sp>
      <p:sp>
        <p:nvSpPr>
          <p:cNvPr id="37" name="Text Placeholder 29">
            <a:extLst>
              <a:ext uri="{FF2B5EF4-FFF2-40B4-BE49-F238E27FC236}">
                <a16:creationId xmlns:a16="http://schemas.microsoft.com/office/drawing/2014/main" id="{AD45914B-42D4-2843-8019-7C138748FCB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58991" y="3559941"/>
            <a:ext cx="2078999" cy="32316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CA"/>
              <a:t>Body Copy</a:t>
            </a:r>
          </a:p>
        </p:txBody>
      </p:sp>
    </p:spTree>
    <p:extLst>
      <p:ext uri="{BB962C8B-B14F-4D97-AF65-F5344CB8AC3E}">
        <p14:creationId xmlns:p14="http://schemas.microsoft.com/office/powerpoint/2010/main" val="4238770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Agenda">
    <p:spTree>
      <p:nvGrpSpPr>
        <p:cNvPr id="1" name="Shape 2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327E8EC-CC3C-48DC-BE47-E5B4215161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6387" b="6392"/>
          <a:stretch/>
        </p:blipFill>
        <p:spPr>
          <a:xfrm flipH="1">
            <a:off x="-2" y="0"/>
            <a:ext cx="4749801" cy="465412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210BDBE-43B6-9544-8A81-F5492B54B853}"/>
              </a:ext>
            </a:extLst>
          </p:cNvPr>
          <p:cNvSpPr txBox="1"/>
          <p:nvPr userDrawn="1"/>
        </p:nvSpPr>
        <p:spPr>
          <a:xfrm>
            <a:off x="118007" y="4806109"/>
            <a:ext cx="1221809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50">
                <a:solidFill>
                  <a:schemeClr val="tx1">
                    <a:lumMod val="75000"/>
                    <a:alpha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© 2020 D2L Corporation</a:t>
            </a:r>
          </a:p>
        </p:txBody>
      </p:sp>
    </p:spTree>
    <p:extLst>
      <p:ext uri="{BB962C8B-B14F-4D97-AF65-F5344CB8AC3E}">
        <p14:creationId xmlns:p14="http://schemas.microsoft.com/office/powerpoint/2010/main" val="18912265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o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118DA1-6C62-7042-B89B-3BF1C89B9D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571501"/>
            <a:ext cx="7886700" cy="465992"/>
          </a:xfrm>
          <a:prstGeom prst="rect">
            <a:avLst/>
          </a:prstGeom>
        </p:spPr>
        <p:txBody>
          <a:bodyPr/>
          <a:lstStyle>
            <a:lvl1pPr algn="ctr">
              <a:defRPr sz="3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Heading 1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983869-B72C-E245-989E-82F466CCE38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81596" y="1120928"/>
            <a:ext cx="6180809" cy="46599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858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0287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3716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Description and/or summary of slide in 1-2 sentences long.</a:t>
            </a:r>
            <a:br>
              <a:rPr lang="en-CA"/>
            </a:br>
            <a:r>
              <a:rPr lang="en-CA"/>
              <a:t>Usually describing the boxes below.</a:t>
            </a:r>
            <a:endParaRPr lang="en-US"/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1EDEB398-4BA5-FB45-96C4-61314D5735F6}"/>
              </a:ext>
            </a:extLst>
          </p:cNvPr>
          <p:cNvSpPr/>
          <p:nvPr userDrawn="1"/>
        </p:nvSpPr>
        <p:spPr>
          <a:xfrm rot="16200000">
            <a:off x="6143944" y="1994893"/>
            <a:ext cx="2336509" cy="2273175"/>
          </a:xfrm>
          <a:prstGeom prst="roundRect">
            <a:avLst>
              <a:gd name="adj" fmla="val 4697"/>
            </a:avLst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8EC62AEC-134E-5041-8FE7-DF3A7066DE63}"/>
              </a:ext>
            </a:extLst>
          </p:cNvPr>
          <p:cNvSpPr/>
          <p:nvPr userDrawn="1"/>
        </p:nvSpPr>
        <p:spPr>
          <a:xfrm rot="16200000">
            <a:off x="3403747" y="1989236"/>
            <a:ext cx="2336509" cy="2273175"/>
          </a:xfrm>
          <a:prstGeom prst="roundRect">
            <a:avLst>
              <a:gd name="adj" fmla="val 4697"/>
            </a:avLst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C5CDE1B8-F5BE-B24B-8C00-E4177130AB64}"/>
              </a:ext>
            </a:extLst>
          </p:cNvPr>
          <p:cNvSpPr/>
          <p:nvPr userDrawn="1"/>
        </p:nvSpPr>
        <p:spPr>
          <a:xfrm rot="16200000">
            <a:off x="659481" y="1989236"/>
            <a:ext cx="2336509" cy="2273175"/>
          </a:xfrm>
          <a:prstGeom prst="roundRect">
            <a:avLst>
              <a:gd name="adj" fmla="val 4697"/>
            </a:avLst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2">
                  <a:lumMod val="95000"/>
                </a:schemeClr>
              </a:solidFill>
            </a:endParaRP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626583DC-0F66-8949-B4BA-C98606921D4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4226" y="3407040"/>
            <a:ext cx="1724025" cy="88703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CA"/>
              <a:t>Topic</a:t>
            </a:r>
            <a:br>
              <a:rPr lang="en-CA"/>
            </a:br>
            <a:r>
              <a:rPr lang="en-CA"/>
              <a:t>One</a:t>
            </a:r>
          </a:p>
        </p:txBody>
      </p:sp>
      <p:sp>
        <p:nvSpPr>
          <p:cNvPr id="31" name="Text Placeholder 29">
            <a:extLst>
              <a:ext uri="{FF2B5EF4-FFF2-40B4-BE49-F238E27FC236}">
                <a16:creationId xmlns:a16="http://schemas.microsoft.com/office/drawing/2014/main" id="{FF250DFB-6361-2444-8D31-403158690F3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07954" y="3407040"/>
            <a:ext cx="1724025" cy="88703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CA"/>
              <a:t>Topic</a:t>
            </a:r>
            <a:br>
              <a:rPr lang="en-CA"/>
            </a:br>
            <a:r>
              <a:rPr lang="en-CA"/>
              <a:t>One</a:t>
            </a:r>
          </a:p>
        </p:txBody>
      </p:sp>
      <p:sp>
        <p:nvSpPr>
          <p:cNvPr id="32" name="Text Placeholder 29">
            <a:extLst>
              <a:ext uri="{FF2B5EF4-FFF2-40B4-BE49-F238E27FC236}">
                <a16:creationId xmlns:a16="http://schemas.microsoft.com/office/drawing/2014/main" id="{D320E6BF-CF18-AF4A-873C-D7809E71327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50185" y="3407040"/>
            <a:ext cx="1724025" cy="88703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CA"/>
              <a:t>Topic</a:t>
            </a:r>
            <a:br>
              <a:rPr lang="en-CA"/>
            </a:br>
            <a:r>
              <a:rPr lang="en-CA"/>
              <a:t>One</a:t>
            </a:r>
          </a:p>
        </p:txBody>
      </p:sp>
    </p:spTree>
    <p:extLst>
      <p:ext uri="{BB962C8B-B14F-4D97-AF65-F5344CB8AC3E}">
        <p14:creationId xmlns:p14="http://schemas.microsoft.com/office/powerpoint/2010/main" val="122870004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opics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118DA1-6C62-7042-B89B-3BF1C89B9D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571501"/>
            <a:ext cx="7886700" cy="465992"/>
          </a:xfrm>
          <a:prstGeom prst="rect">
            <a:avLst/>
          </a:prstGeom>
        </p:spPr>
        <p:txBody>
          <a:bodyPr/>
          <a:lstStyle>
            <a:lvl1pPr algn="ctr">
              <a:defRPr sz="3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Heading 1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983869-B72C-E245-989E-82F466CCE38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81596" y="1120928"/>
            <a:ext cx="6180809" cy="46599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858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0287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3716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Description and/or summary of slide in 1-2 sentences long.</a:t>
            </a:r>
            <a:br>
              <a:rPr lang="en-CA"/>
            </a:br>
            <a:r>
              <a:rPr lang="en-CA"/>
              <a:t>Usually describing the boxes below.</a:t>
            </a:r>
            <a:endParaRPr lang="en-US"/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1EDEB398-4BA5-FB45-96C4-61314D5735F6}"/>
              </a:ext>
            </a:extLst>
          </p:cNvPr>
          <p:cNvSpPr/>
          <p:nvPr userDrawn="1"/>
        </p:nvSpPr>
        <p:spPr>
          <a:xfrm rot="16200000">
            <a:off x="6282331" y="2193731"/>
            <a:ext cx="2059739" cy="2273175"/>
          </a:xfrm>
          <a:prstGeom prst="roundRect">
            <a:avLst>
              <a:gd name="adj" fmla="val 4697"/>
            </a:avLst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8EC62AEC-134E-5041-8FE7-DF3A7066DE63}"/>
              </a:ext>
            </a:extLst>
          </p:cNvPr>
          <p:cNvSpPr/>
          <p:nvPr userDrawn="1"/>
        </p:nvSpPr>
        <p:spPr>
          <a:xfrm rot="16200000">
            <a:off x="3542135" y="2188076"/>
            <a:ext cx="2059737" cy="2273175"/>
          </a:xfrm>
          <a:prstGeom prst="roundRect">
            <a:avLst>
              <a:gd name="adj" fmla="val 4697"/>
            </a:avLst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C5CDE1B8-F5BE-B24B-8C00-E4177130AB64}"/>
              </a:ext>
            </a:extLst>
          </p:cNvPr>
          <p:cNvSpPr/>
          <p:nvPr userDrawn="1"/>
        </p:nvSpPr>
        <p:spPr>
          <a:xfrm rot="16200000">
            <a:off x="797869" y="2188076"/>
            <a:ext cx="2059736" cy="2273175"/>
          </a:xfrm>
          <a:prstGeom prst="roundRect">
            <a:avLst>
              <a:gd name="adj" fmla="val 4697"/>
            </a:avLst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2">
                  <a:lumMod val="95000"/>
                </a:schemeClr>
              </a:solidFill>
            </a:endParaRP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626583DC-0F66-8949-B4BA-C98606921D4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4228" y="3665521"/>
            <a:ext cx="1724025" cy="61250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CA"/>
              <a:t>TOPIC ONE</a:t>
            </a:r>
          </a:p>
        </p:txBody>
      </p:sp>
      <p:sp>
        <p:nvSpPr>
          <p:cNvPr id="31" name="Text Placeholder 29">
            <a:extLst>
              <a:ext uri="{FF2B5EF4-FFF2-40B4-BE49-F238E27FC236}">
                <a16:creationId xmlns:a16="http://schemas.microsoft.com/office/drawing/2014/main" id="{FF250DFB-6361-2444-8D31-403158690F3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07956" y="3665521"/>
            <a:ext cx="1724025" cy="61250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CA"/>
              <a:t>TOPIC TWO</a:t>
            </a:r>
          </a:p>
        </p:txBody>
      </p:sp>
      <p:sp>
        <p:nvSpPr>
          <p:cNvPr id="32" name="Text Placeholder 29">
            <a:extLst>
              <a:ext uri="{FF2B5EF4-FFF2-40B4-BE49-F238E27FC236}">
                <a16:creationId xmlns:a16="http://schemas.microsoft.com/office/drawing/2014/main" id="{D320E6BF-CF18-AF4A-873C-D7809E71327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50187" y="3665521"/>
            <a:ext cx="1724025" cy="61250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CA"/>
              <a:t>TOPIC THREE</a:t>
            </a:r>
          </a:p>
        </p:txBody>
      </p:sp>
    </p:spTree>
    <p:extLst>
      <p:ext uri="{BB962C8B-B14F-4D97-AF65-F5344CB8AC3E}">
        <p14:creationId xmlns:p14="http://schemas.microsoft.com/office/powerpoint/2010/main" val="197326369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118DA1-6C62-7042-B89B-3BF1C89B9D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571501"/>
            <a:ext cx="7886700" cy="465992"/>
          </a:xfrm>
          <a:prstGeom prst="rect">
            <a:avLst/>
          </a:prstGeom>
        </p:spPr>
        <p:txBody>
          <a:bodyPr/>
          <a:lstStyle>
            <a:lvl1pPr algn="ctr">
              <a:defRPr sz="3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Heading 1</a:t>
            </a:r>
            <a:endParaRPr lang="en-CA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626583DC-0F66-8949-B4BA-C98606921D4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45016" y="1548076"/>
            <a:ext cx="3897293" cy="25391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2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CA"/>
              <a:t>Heading 2</a:t>
            </a:r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4CD82DD3-4A2C-7B4F-8D2A-25433F7A030C}"/>
              </a:ext>
            </a:extLst>
          </p:cNvPr>
          <p:cNvSpPr/>
          <p:nvPr userDrawn="1"/>
        </p:nvSpPr>
        <p:spPr>
          <a:xfrm>
            <a:off x="975500" y="1441077"/>
            <a:ext cx="2322000" cy="2599836"/>
          </a:xfrm>
          <a:prstGeom prst="arc">
            <a:avLst>
              <a:gd name="adj1" fmla="val 16928931"/>
              <a:gd name="adj2" fmla="val 4734098"/>
            </a:avLst>
          </a:prstGeom>
          <a:ln w="444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34" name="Text Placeholder 29">
            <a:extLst>
              <a:ext uri="{FF2B5EF4-FFF2-40B4-BE49-F238E27FC236}">
                <a16:creationId xmlns:a16="http://schemas.microsoft.com/office/drawing/2014/main" id="{FFA69C82-C5A0-244C-9F2F-202286B39AF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45016" y="1763883"/>
            <a:ext cx="3897293" cy="25391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05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CA"/>
              <a:t>Description of heading and icon</a:t>
            </a:r>
          </a:p>
        </p:txBody>
      </p:sp>
      <p:sp>
        <p:nvSpPr>
          <p:cNvPr id="35" name="Text Placeholder 29">
            <a:extLst>
              <a:ext uri="{FF2B5EF4-FFF2-40B4-BE49-F238E27FC236}">
                <a16:creationId xmlns:a16="http://schemas.microsoft.com/office/drawing/2014/main" id="{61FF5467-4870-0D4D-B013-C113B0476D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45016" y="2509333"/>
            <a:ext cx="3897293" cy="25391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2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CA"/>
              <a:t>Heading 2</a:t>
            </a:r>
          </a:p>
        </p:txBody>
      </p:sp>
      <p:sp>
        <p:nvSpPr>
          <p:cNvPr id="36" name="Text Placeholder 29">
            <a:extLst>
              <a:ext uri="{FF2B5EF4-FFF2-40B4-BE49-F238E27FC236}">
                <a16:creationId xmlns:a16="http://schemas.microsoft.com/office/drawing/2014/main" id="{93A53604-B29E-EC4C-8EF8-5B31B589330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45016" y="2725140"/>
            <a:ext cx="3897293" cy="25391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05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CA"/>
              <a:t>Description of heading and icon</a:t>
            </a:r>
          </a:p>
        </p:txBody>
      </p:sp>
      <p:sp>
        <p:nvSpPr>
          <p:cNvPr id="37" name="Text Placeholder 29">
            <a:extLst>
              <a:ext uri="{FF2B5EF4-FFF2-40B4-BE49-F238E27FC236}">
                <a16:creationId xmlns:a16="http://schemas.microsoft.com/office/drawing/2014/main" id="{86F71172-0C65-A344-86DD-873EC7F9C46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45016" y="3467485"/>
            <a:ext cx="3897293" cy="25391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2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CA"/>
              <a:t>Heading 2</a:t>
            </a:r>
          </a:p>
        </p:txBody>
      </p:sp>
      <p:sp>
        <p:nvSpPr>
          <p:cNvPr id="38" name="Text Placeholder 29">
            <a:extLst>
              <a:ext uri="{FF2B5EF4-FFF2-40B4-BE49-F238E27FC236}">
                <a16:creationId xmlns:a16="http://schemas.microsoft.com/office/drawing/2014/main" id="{2AE2915C-5856-D141-908C-39C51A11E8B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45016" y="3683291"/>
            <a:ext cx="3897293" cy="25391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05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CA"/>
              <a:t>Description of heading and icon</a:t>
            </a:r>
          </a:p>
        </p:txBody>
      </p:sp>
    </p:spTree>
    <p:extLst>
      <p:ext uri="{BB962C8B-B14F-4D97-AF65-F5344CB8AC3E}">
        <p14:creationId xmlns:p14="http://schemas.microsoft.com/office/powerpoint/2010/main" val="179490877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FF91DD4E-F37B-154D-93FC-B9E3E32A87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4602" y="209836"/>
            <a:ext cx="7646670" cy="539972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Header</a:t>
            </a:r>
            <a:endParaRPr lang="en-CA"/>
          </a:p>
        </p:txBody>
      </p:sp>
      <p:sp>
        <p:nvSpPr>
          <p:cNvPr id="4" name="Chevron 81">
            <a:extLst>
              <a:ext uri="{FF2B5EF4-FFF2-40B4-BE49-F238E27FC236}">
                <a16:creationId xmlns:a16="http://schemas.microsoft.com/office/drawing/2014/main" id="{1FD0E0CF-EB58-3D44-A2C8-F292EE4159E8}"/>
              </a:ext>
            </a:extLst>
          </p:cNvPr>
          <p:cNvSpPr/>
          <p:nvPr userDrawn="1"/>
        </p:nvSpPr>
        <p:spPr>
          <a:xfrm>
            <a:off x="2152089" y="2995015"/>
            <a:ext cx="1619218" cy="226505"/>
          </a:xfrm>
          <a:prstGeom prst="chevron">
            <a:avLst/>
          </a:prstGeom>
          <a:solidFill>
            <a:srgbClr val="FFBA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492"/>
            <a:endParaRPr lang="en-IN" sz="2699">
              <a:solidFill>
                <a:srgbClr val="32075B"/>
              </a:solidFill>
              <a:latin typeface="Arial" panose="020B0604020202020204"/>
            </a:endParaRPr>
          </a:p>
        </p:txBody>
      </p:sp>
      <p:sp>
        <p:nvSpPr>
          <p:cNvPr id="15" name="Chevron 1">
            <a:extLst>
              <a:ext uri="{FF2B5EF4-FFF2-40B4-BE49-F238E27FC236}">
                <a16:creationId xmlns:a16="http://schemas.microsoft.com/office/drawing/2014/main" id="{A0441AD0-CF5C-114F-8CEE-5131D490F330}"/>
              </a:ext>
            </a:extLst>
          </p:cNvPr>
          <p:cNvSpPr/>
          <p:nvPr userDrawn="1"/>
        </p:nvSpPr>
        <p:spPr>
          <a:xfrm>
            <a:off x="549761" y="2995015"/>
            <a:ext cx="1619218" cy="226505"/>
          </a:xfrm>
          <a:prstGeom prst="chevron">
            <a:avLst/>
          </a:prstGeom>
          <a:solidFill>
            <a:srgbClr val="FF6B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492"/>
            <a:endParaRPr lang="en-IN" sz="2699">
              <a:solidFill>
                <a:srgbClr val="32075B"/>
              </a:solidFill>
              <a:latin typeface="Arial" panose="020B0604020202020204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A91A76E-6C5A-1B44-AA8F-5D511E386DC2}"/>
              </a:ext>
            </a:extLst>
          </p:cNvPr>
          <p:cNvGrpSpPr/>
          <p:nvPr userDrawn="1"/>
        </p:nvGrpSpPr>
        <p:grpSpPr>
          <a:xfrm rot="10800000">
            <a:off x="2918513" y="2248030"/>
            <a:ext cx="86371" cy="903422"/>
            <a:chOff x="1672060" y="3475613"/>
            <a:chExt cx="115176" cy="1204719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A5E6F615-9C7C-3D4B-AE3A-DF2185411CA8}"/>
                </a:ext>
              </a:extLst>
            </p:cNvPr>
            <p:cNvCxnSpPr/>
            <p:nvPr/>
          </p:nvCxnSpPr>
          <p:spPr>
            <a:xfrm>
              <a:off x="1729648" y="3537332"/>
              <a:ext cx="0" cy="1143000"/>
            </a:xfrm>
            <a:prstGeom prst="line">
              <a:avLst/>
            </a:prstGeom>
            <a:ln w="28575">
              <a:solidFill>
                <a:srgbClr val="FFBA59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F4977947-635B-FF4E-8809-F310DEF3EA3D}"/>
                </a:ext>
              </a:extLst>
            </p:cNvPr>
            <p:cNvSpPr/>
            <p:nvPr/>
          </p:nvSpPr>
          <p:spPr>
            <a:xfrm>
              <a:off x="1672060" y="3475613"/>
              <a:ext cx="115176" cy="1151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492"/>
              <a:endParaRPr lang="en-IN" sz="2699">
                <a:solidFill>
                  <a:srgbClr val="FFFFFF"/>
                </a:solidFill>
                <a:latin typeface="Arial" panose="020B0604020202020204"/>
              </a:endParaRPr>
            </a:p>
          </p:txBody>
        </p:sp>
      </p:grpSp>
      <p:sp>
        <p:nvSpPr>
          <p:cNvPr id="21" name="Chevron 91">
            <a:extLst>
              <a:ext uri="{FF2B5EF4-FFF2-40B4-BE49-F238E27FC236}">
                <a16:creationId xmlns:a16="http://schemas.microsoft.com/office/drawing/2014/main" id="{5084CD1B-46AB-ED4C-ACFC-C35F881492E1}"/>
              </a:ext>
            </a:extLst>
          </p:cNvPr>
          <p:cNvSpPr/>
          <p:nvPr userDrawn="1"/>
        </p:nvSpPr>
        <p:spPr>
          <a:xfrm>
            <a:off x="3754417" y="2995015"/>
            <a:ext cx="1619218" cy="226505"/>
          </a:xfrm>
          <a:prstGeom prst="chevron">
            <a:avLst/>
          </a:prstGeom>
          <a:solidFill>
            <a:srgbClr val="8CCD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492"/>
            <a:endParaRPr lang="en-IN" sz="2699">
              <a:solidFill>
                <a:srgbClr val="32075B"/>
              </a:solidFill>
              <a:latin typeface="Arial" panose="020B0604020202020204"/>
            </a:endParaRPr>
          </a:p>
        </p:txBody>
      </p:sp>
      <p:sp>
        <p:nvSpPr>
          <p:cNvPr id="23" name="Chevron 95">
            <a:extLst>
              <a:ext uri="{FF2B5EF4-FFF2-40B4-BE49-F238E27FC236}">
                <a16:creationId xmlns:a16="http://schemas.microsoft.com/office/drawing/2014/main" id="{F17F4D08-51B5-0F4C-983B-92EB464CC648}"/>
              </a:ext>
            </a:extLst>
          </p:cNvPr>
          <p:cNvSpPr/>
          <p:nvPr userDrawn="1"/>
        </p:nvSpPr>
        <p:spPr>
          <a:xfrm>
            <a:off x="5356745" y="2995015"/>
            <a:ext cx="1619218" cy="226505"/>
          </a:xfrm>
          <a:prstGeom prst="chevron">
            <a:avLst/>
          </a:prstGeom>
          <a:solidFill>
            <a:srgbClr val="29A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492"/>
            <a:endParaRPr lang="en-IN" sz="2699">
              <a:solidFill>
                <a:srgbClr val="32075B"/>
              </a:solidFill>
              <a:latin typeface="Arial" panose="020B0604020202020204"/>
            </a:endParaRPr>
          </a:p>
        </p:txBody>
      </p:sp>
      <p:sp>
        <p:nvSpPr>
          <p:cNvPr id="25" name="Chevron 96">
            <a:extLst>
              <a:ext uri="{FF2B5EF4-FFF2-40B4-BE49-F238E27FC236}">
                <a16:creationId xmlns:a16="http://schemas.microsoft.com/office/drawing/2014/main" id="{21E0BC8D-5185-E54C-9DFC-05288C07A5B0}"/>
              </a:ext>
            </a:extLst>
          </p:cNvPr>
          <p:cNvSpPr/>
          <p:nvPr userDrawn="1"/>
        </p:nvSpPr>
        <p:spPr>
          <a:xfrm>
            <a:off x="6959073" y="2995015"/>
            <a:ext cx="1619218" cy="226505"/>
          </a:xfrm>
          <a:prstGeom prst="chevron">
            <a:avLst/>
          </a:prstGeom>
          <a:solidFill>
            <a:srgbClr val="AEA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492"/>
            <a:endParaRPr lang="en-IN" sz="2699">
              <a:solidFill>
                <a:srgbClr val="32075B"/>
              </a:solidFill>
              <a:latin typeface="Arial" panose="020B0604020202020204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400DAD6-DAF1-8C4C-85D3-AC14BB18C8BA}"/>
              </a:ext>
            </a:extLst>
          </p:cNvPr>
          <p:cNvGrpSpPr/>
          <p:nvPr userDrawn="1"/>
        </p:nvGrpSpPr>
        <p:grpSpPr>
          <a:xfrm rot="10800000">
            <a:off x="1307740" y="2248030"/>
            <a:ext cx="86371" cy="903422"/>
            <a:chOff x="1672060" y="3475613"/>
            <a:chExt cx="115176" cy="1204719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2A8585EB-5222-8540-A158-053A581333C8}"/>
                </a:ext>
              </a:extLst>
            </p:cNvPr>
            <p:cNvCxnSpPr/>
            <p:nvPr/>
          </p:nvCxnSpPr>
          <p:spPr>
            <a:xfrm>
              <a:off x="1729648" y="3537332"/>
              <a:ext cx="0" cy="1143000"/>
            </a:xfrm>
            <a:prstGeom prst="line">
              <a:avLst/>
            </a:prstGeom>
            <a:ln w="28575">
              <a:solidFill>
                <a:srgbClr val="FF6B7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E457AB9A-9410-6C48-80F4-752FE68B1BC0}"/>
                </a:ext>
              </a:extLst>
            </p:cNvPr>
            <p:cNvSpPr/>
            <p:nvPr/>
          </p:nvSpPr>
          <p:spPr>
            <a:xfrm>
              <a:off x="1672060" y="3475613"/>
              <a:ext cx="115176" cy="1151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492"/>
              <a:endParaRPr lang="en-IN" sz="2699">
                <a:solidFill>
                  <a:srgbClr val="FFFFFF"/>
                </a:solidFill>
                <a:latin typeface="Arial" panose="020B0604020202020204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C5E99A5-A236-D643-9DA8-97B0EFEA52CC}"/>
              </a:ext>
            </a:extLst>
          </p:cNvPr>
          <p:cNvGrpSpPr/>
          <p:nvPr userDrawn="1"/>
        </p:nvGrpSpPr>
        <p:grpSpPr>
          <a:xfrm rot="10800000">
            <a:off x="4521709" y="2248030"/>
            <a:ext cx="86371" cy="903422"/>
            <a:chOff x="1672060" y="3475613"/>
            <a:chExt cx="115176" cy="1204719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AAC164B9-D02C-7B44-A525-143FB5AD8B40}"/>
                </a:ext>
              </a:extLst>
            </p:cNvPr>
            <p:cNvCxnSpPr/>
            <p:nvPr/>
          </p:nvCxnSpPr>
          <p:spPr>
            <a:xfrm>
              <a:off x="1729648" y="3537332"/>
              <a:ext cx="0" cy="1143000"/>
            </a:xfrm>
            <a:prstGeom prst="line">
              <a:avLst/>
            </a:prstGeom>
            <a:ln w="28575">
              <a:solidFill>
                <a:srgbClr val="8CCD5A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D45486B1-A130-604F-8100-DD34D79EFD68}"/>
                </a:ext>
              </a:extLst>
            </p:cNvPr>
            <p:cNvSpPr/>
            <p:nvPr/>
          </p:nvSpPr>
          <p:spPr>
            <a:xfrm>
              <a:off x="1672060" y="3475613"/>
              <a:ext cx="115176" cy="1151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492"/>
              <a:endParaRPr lang="en-IN" sz="2699">
                <a:solidFill>
                  <a:srgbClr val="FFFFFF"/>
                </a:solidFill>
                <a:latin typeface="Arial" panose="020B0604020202020204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165160AA-7F6A-A742-B59F-BB0D0DBA40C1}"/>
              </a:ext>
            </a:extLst>
          </p:cNvPr>
          <p:cNvGrpSpPr/>
          <p:nvPr userDrawn="1"/>
        </p:nvGrpSpPr>
        <p:grpSpPr>
          <a:xfrm rot="10800000">
            <a:off x="6131613" y="2248030"/>
            <a:ext cx="86371" cy="903422"/>
            <a:chOff x="1672060" y="3475613"/>
            <a:chExt cx="115176" cy="1204719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BED1C522-AB7F-DA42-B5D6-5649BEBA5B8F}"/>
                </a:ext>
              </a:extLst>
            </p:cNvPr>
            <p:cNvCxnSpPr/>
            <p:nvPr/>
          </p:nvCxnSpPr>
          <p:spPr>
            <a:xfrm>
              <a:off x="1729648" y="3537332"/>
              <a:ext cx="0" cy="1143000"/>
            </a:xfrm>
            <a:prstGeom prst="line">
              <a:avLst/>
            </a:prstGeom>
            <a:ln w="28575">
              <a:solidFill>
                <a:srgbClr val="29A6FF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CB2F670E-A6C2-8B49-AAEE-0CB99B57B110}"/>
                </a:ext>
              </a:extLst>
            </p:cNvPr>
            <p:cNvSpPr/>
            <p:nvPr/>
          </p:nvSpPr>
          <p:spPr>
            <a:xfrm>
              <a:off x="1672060" y="3475613"/>
              <a:ext cx="115176" cy="1151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492"/>
              <a:endParaRPr lang="en-IN" sz="2699">
                <a:solidFill>
                  <a:srgbClr val="FFFFFF"/>
                </a:solidFill>
                <a:latin typeface="Arial" panose="020B0604020202020204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1FFF752-1631-034D-A890-588418FB3AF3}"/>
              </a:ext>
            </a:extLst>
          </p:cNvPr>
          <p:cNvGrpSpPr/>
          <p:nvPr userDrawn="1"/>
        </p:nvGrpSpPr>
        <p:grpSpPr>
          <a:xfrm rot="10800000">
            <a:off x="7734762" y="2248030"/>
            <a:ext cx="86371" cy="903422"/>
            <a:chOff x="1672060" y="3475613"/>
            <a:chExt cx="115176" cy="1204719"/>
          </a:xfrm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88E061EE-BBAB-174B-8093-70856C3B1B78}"/>
                </a:ext>
              </a:extLst>
            </p:cNvPr>
            <p:cNvCxnSpPr/>
            <p:nvPr/>
          </p:nvCxnSpPr>
          <p:spPr>
            <a:xfrm>
              <a:off x="1729648" y="3537332"/>
              <a:ext cx="0" cy="1143000"/>
            </a:xfrm>
            <a:prstGeom prst="line">
              <a:avLst/>
            </a:prstGeom>
            <a:ln w="28575">
              <a:solidFill>
                <a:srgbClr val="AEA2FF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A7756AED-9566-7248-BF32-8898386468B0}"/>
                </a:ext>
              </a:extLst>
            </p:cNvPr>
            <p:cNvSpPr/>
            <p:nvPr/>
          </p:nvSpPr>
          <p:spPr>
            <a:xfrm>
              <a:off x="1672060" y="3475613"/>
              <a:ext cx="115176" cy="1151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492"/>
              <a:endParaRPr lang="en-IN" sz="2699">
                <a:solidFill>
                  <a:srgbClr val="FFFFFF"/>
                </a:solidFill>
                <a:latin typeface="Arial" panose="020B0604020202020204"/>
              </a:endParaRPr>
            </a:p>
          </p:txBody>
        </p:sp>
      </p:grp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CFB51602-F682-A540-9B05-11D368DA1BB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8635" y="1483281"/>
            <a:ext cx="1424578" cy="391258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CA"/>
              <a:t>SUB HEAD</a:t>
            </a:r>
          </a:p>
        </p:txBody>
      </p:sp>
      <p:sp>
        <p:nvSpPr>
          <p:cNvPr id="46" name="Text Placeholder 44">
            <a:extLst>
              <a:ext uri="{FF2B5EF4-FFF2-40B4-BE49-F238E27FC236}">
                <a16:creationId xmlns:a16="http://schemas.microsoft.com/office/drawing/2014/main" id="{662B6E20-1F8A-6543-89B4-FE6729A21CA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249409" y="1483281"/>
            <a:ext cx="1424578" cy="391258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CA"/>
              <a:t>SUB HEAD</a:t>
            </a:r>
          </a:p>
        </p:txBody>
      </p:sp>
      <p:sp>
        <p:nvSpPr>
          <p:cNvPr id="47" name="Text Placeholder 44">
            <a:extLst>
              <a:ext uri="{FF2B5EF4-FFF2-40B4-BE49-F238E27FC236}">
                <a16:creationId xmlns:a16="http://schemas.microsoft.com/office/drawing/2014/main" id="{B96D87A4-7AF1-954E-B1D2-F8340DF8DD0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48502" y="1483281"/>
            <a:ext cx="1424578" cy="391258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CA"/>
              <a:t>SUB HEAD</a:t>
            </a:r>
          </a:p>
        </p:txBody>
      </p:sp>
      <p:sp>
        <p:nvSpPr>
          <p:cNvPr id="48" name="Text Placeholder 44">
            <a:extLst>
              <a:ext uri="{FF2B5EF4-FFF2-40B4-BE49-F238E27FC236}">
                <a16:creationId xmlns:a16="http://schemas.microsoft.com/office/drawing/2014/main" id="{9F4B6491-86BA-B545-9D85-772D4225C29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59595" y="1483281"/>
            <a:ext cx="1424578" cy="391258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CA"/>
              <a:t>SUB HEAD</a:t>
            </a:r>
          </a:p>
        </p:txBody>
      </p:sp>
      <p:sp>
        <p:nvSpPr>
          <p:cNvPr id="49" name="Text Placeholder 44">
            <a:extLst>
              <a:ext uri="{FF2B5EF4-FFF2-40B4-BE49-F238E27FC236}">
                <a16:creationId xmlns:a16="http://schemas.microsoft.com/office/drawing/2014/main" id="{6B742AC5-040D-584D-AB00-99D37A3F16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64836" y="1483281"/>
            <a:ext cx="1424578" cy="391258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CA"/>
              <a:t>SUB HEAD</a:t>
            </a:r>
          </a:p>
        </p:txBody>
      </p:sp>
      <p:sp>
        <p:nvSpPr>
          <p:cNvPr id="50" name="Text Placeholder 44">
            <a:extLst>
              <a:ext uri="{FF2B5EF4-FFF2-40B4-BE49-F238E27FC236}">
                <a16:creationId xmlns:a16="http://schemas.microsoft.com/office/drawing/2014/main" id="{46BB4C09-B151-0D47-AF23-64721FCD75F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8635" y="3333896"/>
            <a:ext cx="1424578" cy="39125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2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CA"/>
              <a:t>YEAR</a:t>
            </a:r>
          </a:p>
        </p:txBody>
      </p:sp>
      <p:sp>
        <p:nvSpPr>
          <p:cNvPr id="51" name="Text Placeholder 44">
            <a:extLst>
              <a:ext uri="{FF2B5EF4-FFF2-40B4-BE49-F238E27FC236}">
                <a16:creationId xmlns:a16="http://schemas.microsoft.com/office/drawing/2014/main" id="{DBBA3691-3CD1-094E-901F-47B0D6C0AAC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8635" y="3744841"/>
            <a:ext cx="1424578" cy="391258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0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CA"/>
              <a:t>Text goes here</a:t>
            </a:r>
          </a:p>
        </p:txBody>
      </p:sp>
      <p:sp>
        <p:nvSpPr>
          <p:cNvPr id="52" name="Text Placeholder 44">
            <a:extLst>
              <a:ext uri="{FF2B5EF4-FFF2-40B4-BE49-F238E27FC236}">
                <a16:creationId xmlns:a16="http://schemas.microsoft.com/office/drawing/2014/main" id="{5CDC67CA-D5D3-404B-990F-F4E2370BA57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249409" y="3333896"/>
            <a:ext cx="1424578" cy="39125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2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CA"/>
              <a:t>YEAR</a:t>
            </a:r>
          </a:p>
        </p:txBody>
      </p:sp>
      <p:sp>
        <p:nvSpPr>
          <p:cNvPr id="53" name="Text Placeholder 44">
            <a:extLst>
              <a:ext uri="{FF2B5EF4-FFF2-40B4-BE49-F238E27FC236}">
                <a16:creationId xmlns:a16="http://schemas.microsoft.com/office/drawing/2014/main" id="{3CF14629-AB5B-984E-A318-7EA17F0B909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249409" y="3744841"/>
            <a:ext cx="1424578" cy="391258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0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CA"/>
              <a:t>Text goes here</a:t>
            </a:r>
          </a:p>
        </p:txBody>
      </p:sp>
      <p:sp>
        <p:nvSpPr>
          <p:cNvPr id="54" name="Text Placeholder 44">
            <a:extLst>
              <a:ext uri="{FF2B5EF4-FFF2-40B4-BE49-F238E27FC236}">
                <a16:creationId xmlns:a16="http://schemas.microsoft.com/office/drawing/2014/main" id="{BBFE49E9-B141-3D47-9398-0DDD0F0D83D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52605" y="3333896"/>
            <a:ext cx="1424578" cy="39125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2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CA"/>
              <a:t>YEAR</a:t>
            </a:r>
          </a:p>
        </p:txBody>
      </p:sp>
      <p:sp>
        <p:nvSpPr>
          <p:cNvPr id="55" name="Text Placeholder 44">
            <a:extLst>
              <a:ext uri="{FF2B5EF4-FFF2-40B4-BE49-F238E27FC236}">
                <a16:creationId xmlns:a16="http://schemas.microsoft.com/office/drawing/2014/main" id="{FCBE7CB2-17D5-E842-A03F-931F7C6E875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852605" y="3744841"/>
            <a:ext cx="1424578" cy="391258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0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CA"/>
              <a:t>Text goes here</a:t>
            </a:r>
          </a:p>
        </p:txBody>
      </p:sp>
      <p:sp>
        <p:nvSpPr>
          <p:cNvPr id="56" name="Text Placeholder 44">
            <a:extLst>
              <a:ext uri="{FF2B5EF4-FFF2-40B4-BE49-F238E27FC236}">
                <a16:creationId xmlns:a16="http://schemas.microsoft.com/office/drawing/2014/main" id="{461EDAE5-E6ED-A043-93AA-185F4871F1B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455801" y="3333896"/>
            <a:ext cx="1424578" cy="39125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2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CA"/>
              <a:t>YEAR</a:t>
            </a:r>
          </a:p>
        </p:txBody>
      </p:sp>
      <p:sp>
        <p:nvSpPr>
          <p:cNvPr id="57" name="Text Placeholder 44">
            <a:extLst>
              <a:ext uri="{FF2B5EF4-FFF2-40B4-BE49-F238E27FC236}">
                <a16:creationId xmlns:a16="http://schemas.microsoft.com/office/drawing/2014/main" id="{0F86C7F8-F039-D043-AA60-10FE53B6E3F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455801" y="3744841"/>
            <a:ext cx="1424578" cy="391258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0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CA"/>
              <a:t>Text goes here</a:t>
            </a:r>
          </a:p>
        </p:txBody>
      </p:sp>
      <p:sp>
        <p:nvSpPr>
          <p:cNvPr id="58" name="Text Placeholder 44">
            <a:extLst>
              <a:ext uri="{FF2B5EF4-FFF2-40B4-BE49-F238E27FC236}">
                <a16:creationId xmlns:a16="http://schemas.microsoft.com/office/drawing/2014/main" id="{4219F801-BDC2-4B42-BD66-89028F02289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065659" y="3333896"/>
            <a:ext cx="1424578" cy="39125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2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CA"/>
              <a:t>YEAR</a:t>
            </a:r>
          </a:p>
        </p:txBody>
      </p:sp>
      <p:sp>
        <p:nvSpPr>
          <p:cNvPr id="59" name="Text Placeholder 44">
            <a:extLst>
              <a:ext uri="{FF2B5EF4-FFF2-40B4-BE49-F238E27FC236}">
                <a16:creationId xmlns:a16="http://schemas.microsoft.com/office/drawing/2014/main" id="{9A171D23-136C-9C49-9772-F24667D27FF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065659" y="3744841"/>
            <a:ext cx="1424578" cy="391258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0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CA"/>
              <a:t>Text goes here</a:t>
            </a:r>
          </a:p>
        </p:txBody>
      </p:sp>
    </p:spTree>
    <p:extLst>
      <p:ext uri="{BB962C8B-B14F-4D97-AF65-F5344CB8AC3E}">
        <p14:creationId xmlns:p14="http://schemas.microsoft.com/office/powerpoint/2010/main" val="223125825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 Content with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45D2E8E-580C-AC49-8B75-E7FB619962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17520" y="0"/>
            <a:ext cx="6126480" cy="5143500"/>
          </a:xfrm>
          <a:prstGeom prst="rect">
            <a:avLst/>
          </a:prstGeom>
        </p:spPr>
      </p:pic>
      <p:sp>
        <p:nvSpPr>
          <p:cNvPr id="4" name="Google Shape;2713;p510">
            <a:extLst>
              <a:ext uri="{FF2B5EF4-FFF2-40B4-BE49-F238E27FC236}">
                <a16:creationId xmlns:a16="http://schemas.microsoft.com/office/drawing/2014/main" id="{C7860DC5-5C48-7B42-B226-3A7160C41256}"/>
              </a:ext>
            </a:extLst>
          </p:cNvPr>
          <p:cNvSpPr/>
          <p:nvPr userDrawn="1"/>
        </p:nvSpPr>
        <p:spPr>
          <a:xfrm flipH="1">
            <a:off x="-21771" y="0"/>
            <a:ext cx="6120848" cy="5143500"/>
          </a:xfrm>
          <a:custGeom>
            <a:avLst/>
            <a:gdLst/>
            <a:ahLst/>
            <a:cxnLst/>
            <a:rect l="l" t="t" r="r" b="b"/>
            <a:pathLst>
              <a:path w="8288594" h="6902245" extrusionOk="0">
                <a:moveTo>
                  <a:pt x="2684207" y="0"/>
                </a:moveTo>
                <a:lnTo>
                  <a:pt x="8288594" y="0"/>
                </a:lnTo>
                <a:cubicBezTo>
                  <a:pt x="8283678" y="2300748"/>
                  <a:pt x="8278761" y="4601497"/>
                  <a:pt x="8273845" y="6902245"/>
                </a:cubicBezTo>
                <a:lnTo>
                  <a:pt x="1312607" y="6902245"/>
                </a:lnTo>
                <a:lnTo>
                  <a:pt x="0" y="4572000"/>
                </a:lnTo>
                <a:lnTo>
                  <a:pt x="2684207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51431" tIns="25706" rIns="51431" bIns="25706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endParaRPr sz="1050" b="0" i="0" u="none" strike="noStrike" cap="none">
              <a:solidFill>
                <a:srgbClr val="565A5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8C9051-52F4-9D42-BF74-741221FF2BAD}"/>
              </a:ext>
            </a:extLst>
          </p:cNvPr>
          <p:cNvSpPr txBox="1"/>
          <p:nvPr userDrawn="1"/>
        </p:nvSpPr>
        <p:spPr>
          <a:xfrm>
            <a:off x="164345" y="4806109"/>
            <a:ext cx="2116285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50">
                <a:solidFill>
                  <a:schemeClr val="bg1">
                    <a:lumMod val="50000"/>
                    <a:alpha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D2L Confidential   |   © 2019 D2L Corporation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C98CD09-C1E9-E94B-A877-350E3695B6A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5312" y="0"/>
            <a:ext cx="928688" cy="51435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8B08550-EE23-CC48-98DF-F2215252D5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4602" y="209836"/>
            <a:ext cx="7646670" cy="539972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Header</a:t>
            </a:r>
            <a:endParaRPr lang="en-CA"/>
          </a:p>
        </p:txBody>
      </p:sp>
      <p:sp>
        <p:nvSpPr>
          <p:cNvPr id="20" name="Text Placeholder 44">
            <a:extLst>
              <a:ext uri="{FF2B5EF4-FFF2-40B4-BE49-F238E27FC236}">
                <a16:creationId xmlns:a16="http://schemas.microsoft.com/office/drawing/2014/main" id="{71292471-EBF5-A74F-8DE2-7C251CC97DD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17504" y="1679973"/>
            <a:ext cx="1424578" cy="391258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CA"/>
              <a:t>Point one</a:t>
            </a:r>
          </a:p>
        </p:txBody>
      </p:sp>
      <p:sp>
        <p:nvSpPr>
          <p:cNvPr id="21" name="Text Placeholder 44">
            <a:extLst>
              <a:ext uri="{FF2B5EF4-FFF2-40B4-BE49-F238E27FC236}">
                <a16:creationId xmlns:a16="http://schemas.microsoft.com/office/drawing/2014/main" id="{1855BE22-04CF-7B41-A272-BC0377A5AA8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17504" y="2769594"/>
            <a:ext cx="1424578" cy="391258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CA"/>
              <a:t>Point two</a:t>
            </a:r>
          </a:p>
        </p:txBody>
      </p:sp>
      <p:sp>
        <p:nvSpPr>
          <p:cNvPr id="22" name="Text Placeholder 44">
            <a:extLst>
              <a:ext uri="{FF2B5EF4-FFF2-40B4-BE49-F238E27FC236}">
                <a16:creationId xmlns:a16="http://schemas.microsoft.com/office/drawing/2014/main" id="{D9DE5A00-5996-B34C-A04D-CBF7B08E637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7504" y="3883931"/>
            <a:ext cx="1424578" cy="391258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CA"/>
              <a:t>Point three</a:t>
            </a:r>
          </a:p>
        </p:txBody>
      </p:sp>
      <p:sp>
        <p:nvSpPr>
          <p:cNvPr id="25" name="Text Placeholder 44">
            <a:extLst>
              <a:ext uri="{FF2B5EF4-FFF2-40B4-BE49-F238E27FC236}">
                <a16:creationId xmlns:a16="http://schemas.microsoft.com/office/drawing/2014/main" id="{724D3A85-3449-B74C-8E20-09B1C7FB403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45434" y="1679973"/>
            <a:ext cx="1424578" cy="391258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CA"/>
              <a:t>Point four</a:t>
            </a:r>
          </a:p>
        </p:txBody>
      </p:sp>
      <p:sp>
        <p:nvSpPr>
          <p:cNvPr id="26" name="Text Placeholder 44">
            <a:extLst>
              <a:ext uri="{FF2B5EF4-FFF2-40B4-BE49-F238E27FC236}">
                <a16:creationId xmlns:a16="http://schemas.microsoft.com/office/drawing/2014/main" id="{43357434-C5BD-6D4E-B82B-5A7C367359A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45434" y="2769594"/>
            <a:ext cx="1424578" cy="391258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CA"/>
              <a:t>Point five</a:t>
            </a:r>
          </a:p>
        </p:txBody>
      </p:sp>
      <p:sp>
        <p:nvSpPr>
          <p:cNvPr id="27" name="Text Placeholder 44">
            <a:extLst>
              <a:ext uri="{FF2B5EF4-FFF2-40B4-BE49-F238E27FC236}">
                <a16:creationId xmlns:a16="http://schemas.microsoft.com/office/drawing/2014/main" id="{95C712AC-7AB7-7D45-9D6D-3BEDDA7D5F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445434" y="3883931"/>
            <a:ext cx="1424578" cy="391258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CA"/>
              <a:t>Point six</a:t>
            </a:r>
          </a:p>
        </p:txBody>
      </p:sp>
    </p:spTree>
    <p:extLst>
      <p:ext uri="{BB962C8B-B14F-4D97-AF65-F5344CB8AC3E}">
        <p14:creationId xmlns:p14="http://schemas.microsoft.com/office/powerpoint/2010/main" val="358679350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9C78B903-E2E1-884F-94FD-0498ABE69C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162" y="615110"/>
            <a:ext cx="3599068" cy="539972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Header</a:t>
            </a:r>
            <a:endParaRPr lang="en-CA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631AF60-64D1-1047-90A2-C556AC4F65D1}"/>
              </a:ext>
            </a:extLst>
          </p:cNvPr>
          <p:cNvSpPr txBox="1">
            <a:spLocks/>
          </p:cNvSpPr>
          <p:nvPr userDrawn="1"/>
        </p:nvSpPr>
        <p:spPr>
          <a:xfrm>
            <a:off x="10179424" y="3468199"/>
            <a:ext cx="2106226" cy="484240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400">
              <a:solidFill>
                <a:schemeClr val="bg1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373A67B-CB06-534B-B11C-A193B4DE0E60}"/>
              </a:ext>
            </a:extLst>
          </p:cNvPr>
          <p:cNvSpPr txBox="1">
            <a:spLocks/>
          </p:cNvSpPr>
          <p:nvPr userDrawn="1"/>
        </p:nvSpPr>
        <p:spPr>
          <a:xfrm>
            <a:off x="7551570" y="4568081"/>
            <a:ext cx="5764585" cy="269239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600" baseline="3000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1 </a:t>
            </a:r>
            <a:r>
              <a:rPr lang="en-US" sz="60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Campus Computing Survey 2018</a:t>
            </a:r>
          </a:p>
        </p:txBody>
      </p:sp>
      <p:sp>
        <p:nvSpPr>
          <p:cNvPr id="24" name="Text Placeholder 29">
            <a:extLst>
              <a:ext uri="{FF2B5EF4-FFF2-40B4-BE49-F238E27FC236}">
                <a16:creationId xmlns:a16="http://schemas.microsoft.com/office/drawing/2014/main" id="{5848B51E-C0E4-DA49-A4CE-C716CC46AA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23327" y="2511705"/>
            <a:ext cx="2015299" cy="572669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CA"/>
              <a:t>Description graphic and what it means (1 sentence)</a:t>
            </a:r>
          </a:p>
        </p:txBody>
      </p:sp>
      <p:sp>
        <p:nvSpPr>
          <p:cNvPr id="25" name="Text Placeholder 29">
            <a:extLst>
              <a:ext uri="{FF2B5EF4-FFF2-40B4-BE49-F238E27FC236}">
                <a16:creationId xmlns:a16="http://schemas.microsoft.com/office/drawing/2014/main" id="{8A624064-57B4-374F-BF2D-3B4D5BF9111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23327" y="3566114"/>
            <a:ext cx="2015299" cy="572669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CA"/>
              <a:t>Description graphic and what it means (1 sentence)</a:t>
            </a:r>
          </a:p>
        </p:txBody>
      </p:sp>
      <p:sp>
        <p:nvSpPr>
          <p:cNvPr id="26" name="Text Placeholder 29">
            <a:extLst>
              <a:ext uri="{FF2B5EF4-FFF2-40B4-BE49-F238E27FC236}">
                <a16:creationId xmlns:a16="http://schemas.microsoft.com/office/drawing/2014/main" id="{C86D4A09-3258-2348-AA30-9161EA5D6E8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0604" y="1223104"/>
            <a:ext cx="2739769" cy="572669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00000"/>
              </a:lnSpc>
              <a:buNone/>
              <a:defRPr sz="15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CA"/>
              <a:t>Sub Head</a:t>
            </a:r>
          </a:p>
        </p:txBody>
      </p:sp>
      <p:sp>
        <p:nvSpPr>
          <p:cNvPr id="28" name="Text Placeholder 29">
            <a:extLst>
              <a:ext uri="{FF2B5EF4-FFF2-40B4-BE49-F238E27FC236}">
                <a16:creationId xmlns:a16="http://schemas.microsoft.com/office/drawing/2014/main" id="{DE5DAB25-83A5-AB46-B84B-86B08768701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636346" y="1235874"/>
            <a:ext cx="2151931" cy="1175071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75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CA"/>
              <a:t>00%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2A2D4DE8-E211-F542-BC22-5F9E88EAEB9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07942" y="2798994"/>
            <a:ext cx="2151931" cy="1175071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75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CA"/>
              <a:t>00%</a:t>
            </a:r>
          </a:p>
        </p:txBody>
      </p:sp>
      <p:sp>
        <p:nvSpPr>
          <p:cNvPr id="31" name="Text Placeholder 29">
            <a:extLst>
              <a:ext uri="{FF2B5EF4-FFF2-40B4-BE49-F238E27FC236}">
                <a16:creationId xmlns:a16="http://schemas.microsoft.com/office/drawing/2014/main" id="{38F04E09-E0FA-9C4B-A5A7-6D5606FECEF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6937" y="4611077"/>
            <a:ext cx="3397628" cy="183245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750" b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CA"/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val="13421324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er Quote - Celest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Single Corner Rectangle 2">
            <a:extLst>
              <a:ext uri="{FF2B5EF4-FFF2-40B4-BE49-F238E27FC236}">
                <a16:creationId xmlns:a16="http://schemas.microsoft.com/office/drawing/2014/main" id="{2CFA59CF-10E8-A846-84AD-0D48A30E8265}"/>
              </a:ext>
            </a:extLst>
          </p:cNvPr>
          <p:cNvSpPr/>
          <p:nvPr userDrawn="1"/>
        </p:nvSpPr>
        <p:spPr>
          <a:xfrm rot="5400000">
            <a:off x="-578099" y="578099"/>
            <a:ext cx="4667493" cy="3511296"/>
          </a:xfrm>
          <a:prstGeom prst="round1Rect">
            <a:avLst>
              <a:gd name="adj" fmla="val 46193"/>
            </a:avLst>
          </a:prstGeom>
          <a:solidFill>
            <a:srgbClr val="0B72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5C5347-67C0-2A47-BB63-5FDEB771D36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567" y="250362"/>
            <a:ext cx="939690" cy="81558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2AB7BBC-F569-DA47-8C1F-4F1B73F3F69F}"/>
              </a:ext>
            </a:extLst>
          </p:cNvPr>
          <p:cNvCxnSpPr>
            <a:cxnSpLocks/>
          </p:cNvCxnSpPr>
          <p:nvPr userDrawn="1"/>
        </p:nvCxnSpPr>
        <p:spPr>
          <a:xfrm>
            <a:off x="4127354" y="2337319"/>
            <a:ext cx="622446" cy="0"/>
          </a:xfrm>
          <a:prstGeom prst="line">
            <a:avLst/>
          </a:prstGeom>
          <a:ln w="63500">
            <a:solidFill>
              <a:srgbClr val="0B72C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>
            <a:extLst>
              <a:ext uri="{FF2B5EF4-FFF2-40B4-BE49-F238E27FC236}">
                <a16:creationId xmlns:a16="http://schemas.microsoft.com/office/drawing/2014/main" id="{4FC718A2-32F8-CB46-A9AC-AD3012F796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47107" y="1910382"/>
            <a:ext cx="2340612" cy="352561"/>
          </a:xfrm>
          <a:prstGeom prst="rect">
            <a:avLst/>
          </a:prstGeom>
        </p:spPr>
        <p:txBody>
          <a:bodyPr anchor="b"/>
          <a:lstStyle>
            <a:lvl1pPr>
              <a:defRPr sz="27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Header</a:t>
            </a:r>
            <a:endParaRPr lang="en-CA"/>
          </a:p>
        </p:txBody>
      </p:sp>
      <p:sp>
        <p:nvSpPr>
          <p:cNvPr id="13" name="Text Placeholder 29">
            <a:extLst>
              <a:ext uri="{FF2B5EF4-FFF2-40B4-BE49-F238E27FC236}">
                <a16:creationId xmlns:a16="http://schemas.microsoft.com/office/drawing/2014/main" id="{28C8B44E-B005-6242-964A-B818DB1D2F8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84426" y="1447362"/>
            <a:ext cx="2936230" cy="81558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CA"/>
              <a:t>“Quote”</a:t>
            </a:r>
          </a:p>
        </p:txBody>
      </p:sp>
      <p:sp>
        <p:nvSpPr>
          <p:cNvPr id="11" name="Text Placeholder 29">
            <a:extLst>
              <a:ext uri="{FF2B5EF4-FFF2-40B4-BE49-F238E27FC236}">
                <a16:creationId xmlns:a16="http://schemas.microsoft.com/office/drawing/2014/main" id="{E33A0A23-1EFE-4D46-AA0C-EB81BB67BD6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045538" y="3633205"/>
            <a:ext cx="3397628" cy="183245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900" b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CA"/>
              <a:t>Source: URL</a:t>
            </a:r>
          </a:p>
        </p:txBody>
      </p:sp>
      <p:sp>
        <p:nvSpPr>
          <p:cNvPr id="14" name="Text Placeholder 29">
            <a:extLst>
              <a:ext uri="{FF2B5EF4-FFF2-40B4-BE49-F238E27FC236}">
                <a16:creationId xmlns:a16="http://schemas.microsoft.com/office/drawing/2014/main" id="{03F3CD72-BBAD-2946-AA3C-28CA6BD5515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84426" y="2262942"/>
            <a:ext cx="2340612" cy="102694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50" b="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CA"/>
              <a:t>Name</a:t>
            </a:r>
          </a:p>
          <a:p>
            <a:pPr lvl="0"/>
            <a:r>
              <a:rPr lang="en-CA"/>
              <a:t>Title</a:t>
            </a:r>
          </a:p>
          <a:p>
            <a:pPr lvl="0"/>
            <a:r>
              <a:rPr lang="en-CA"/>
              <a:t>Organization</a:t>
            </a:r>
          </a:p>
        </p:txBody>
      </p:sp>
      <p:sp>
        <p:nvSpPr>
          <p:cNvPr id="15" name="Text Placeholder 29">
            <a:extLst>
              <a:ext uri="{FF2B5EF4-FFF2-40B4-BE49-F238E27FC236}">
                <a16:creationId xmlns:a16="http://schemas.microsoft.com/office/drawing/2014/main" id="{3A3A98F4-A149-AC44-9F5E-C0D17B26EA3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045538" y="2445564"/>
            <a:ext cx="3397628" cy="448427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00000"/>
              </a:lnSpc>
              <a:buNone/>
              <a:defRPr sz="1500" b="0">
                <a:solidFill>
                  <a:srgbClr val="565A5C"/>
                </a:solidFill>
              </a:defRPr>
            </a:lvl1pPr>
          </a:lstStyle>
          <a:p>
            <a:pPr lvl="0"/>
            <a:r>
              <a:rPr lang="en-CA"/>
              <a:t>Description/Body Copy</a:t>
            </a:r>
          </a:p>
        </p:txBody>
      </p:sp>
    </p:spTree>
    <p:extLst>
      <p:ext uri="{BB962C8B-B14F-4D97-AF65-F5344CB8AC3E}">
        <p14:creationId xmlns:p14="http://schemas.microsoft.com/office/powerpoint/2010/main" val="182052859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er Quote - Fluor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Single Corner Rectangle 2">
            <a:extLst>
              <a:ext uri="{FF2B5EF4-FFF2-40B4-BE49-F238E27FC236}">
                <a16:creationId xmlns:a16="http://schemas.microsoft.com/office/drawing/2014/main" id="{2CFA59CF-10E8-A846-84AD-0D48A30E8265}"/>
              </a:ext>
            </a:extLst>
          </p:cNvPr>
          <p:cNvSpPr/>
          <p:nvPr userDrawn="1"/>
        </p:nvSpPr>
        <p:spPr>
          <a:xfrm rot="5400000">
            <a:off x="-578099" y="578099"/>
            <a:ext cx="4667493" cy="3511296"/>
          </a:xfrm>
          <a:prstGeom prst="round1Rect">
            <a:avLst>
              <a:gd name="adj" fmla="val 46193"/>
            </a:avLst>
          </a:prstGeom>
          <a:solidFill>
            <a:srgbClr val="B24A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5C5347-67C0-2A47-BB63-5FDEB771D36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567" y="250362"/>
            <a:ext cx="939690" cy="81558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2AB7BBC-F569-DA47-8C1F-4F1B73F3F69F}"/>
              </a:ext>
            </a:extLst>
          </p:cNvPr>
          <p:cNvCxnSpPr>
            <a:cxnSpLocks/>
          </p:cNvCxnSpPr>
          <p:nvPr userDrawn="1"/>
        </p:nvCxnSpPr>
        <p:spPr>
          <a:xfrm>
            <a:off x="4127354" y="2337319"/>
            <a:ext cx="622446" cy="0"/>
          </a:xfrm>
          <a:prstGeom prst="line">
            <a:avLst/>
          </a:prstGeom>
          <a:ln w="63500">
            <a:solidFill>
              <a:srgbClr val="B24A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>
            <a:extLst>
              <a:ext uri="{FF2B5EF4-FFF2-40B4-BE49-F238E27FC236}">
                <a16:creationId xmlns:a16="http://schemas.microsoft.com/office/drawing/2014/main" id="{4FC718A2-32F8-CB46-A9AC-AD3012F796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47107" y="1910382"/>
            <a:ext cx="2340612" cy="352561"/>
          </a:xfrm>
          <a:prstGeom prst="rect">
            <a:avLst/>
          </a:prstGeom>
        </p:spPr>
        <p:txBody>
          <a:bodyPr anchor="b"/>
          <a:lstStyle>
            <a:lvl1pPr>
              <a:defRPr sz="27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Header</a:t>
            </a:r>
            <a:endParaRPr lang="en-CA"/>
          </a:p>
        </p:txBody>
      </p:sp>
      <p:sp>
        <p:nvSpPr>
          <p:cNvPr id="13" name="Text Placeholder 29">
            <a:extLst>
              <a:ext uri="{FF2B5EF4-FFF2-40B4-BE49-F238E27FC236}">
                <a16:creationId xmlns:a16="http://schemas.microsoft.com/office/drawing/2014/main" id="{28C8B44E-B005-6242-964A-B818DB1D2F8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84426" y="1447362"/>
            <a:ext cx="2936230" cy="81558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CA"/>
              <a:t>“Quote”</a:t>
            </a:r>
          </a:p>
        </p:txBody>
      </p:sp>
      <p:sp>
        <p:nvSpPr>
          <p:cNvPr id="11" name="Text Placeholder 29">
            <a:extLst>
              <a:ext uri="{FF2B5EF4-FFF2-40B4-BE49-F238E27FC236}">
                <a16:creationId xmlns:a16="http://schemas.microsoft.com/office/drawing/2014/main" id="{E33A0A23-1EFE-4D46-AA0C-EB81BB67BD6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045538" y="3633205"/>
            <a:ext cx="3397628" cy="183245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900" b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CA"/>
              <a:t>Source: URL</a:t>
            </a:r>
          </a:p>
        </p:txBody>
      </p:sp>
      <p:sp>
        <p:nvSpPr>
          <p:cNvPr id="14" name="Text Placeholder 29">
            <a:extLst>
              <a:ext uri="{FF2B5EF4-FFF2-40B4-BE49-F238E27FC236}">
                <a16:creationId xmlns:a16="http://schemas.microsoft.com/office/drawing/2014/main" id="{03F3CD72-BBAD-2946-AA3C-28CA6BD5515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84426" y="2262942"/>
            <a:ext cx="2340612" cy="102694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50" b="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CA"/>
              <a:t>Name</a:t>
            </a:r>
          </a:p>
          <a:p>
            <a:pPr lvl="0"/>
            <a:r>
              <a:rPr lang="en-CA"/>
              <a:t>Title</a:t>
            </a:r>
          </a:p>
          <a:p>
            <a:pPr lvl="0"/>
            <a:r>
              <a:rPr lang="en-CA"/>
              <a:t>Organization</a:t>
            </a:r>
          </a:p>
        </p:txBody>
      </p:sp>
      <p:sp>
        <p:nvSpPr>
          <p:cNvPr id="15" name="Text Placeholder 29">
            <a:extLst>
              <a:ext uri="{FF2B5EF4-FFF2-40B4-BE49-F238E27FC236}">
                <a16:creationId xmlns:a16="http://schemas.microsoft.com/office/drawing/2014/main" id="{3A3A98F4-A149-AC44-9F5E-C0D17B26EA3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045538" y="2445564"/>
            <a:ext cx="3397628" cy="448427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00000"/>
              </a:lnSpc>
              <a:buNone/>
              <a:defRPr sz="1500" b="0">
                <a:solidFill>
                  <a:srgbClr val="565A5C"/>
                </a:solidFill>
              </a:defRPr>
            </a:lvl1pPr>
          </a:lstStyle>
          <a:p>
            <a:pPr lvl="0"/>
            <a:r>
              <a:rPr lang="en-CA"/>
              <a:t>Description/Body Copy</a:t>
            </a:r>
          </a:p>
        </p:txBody>
      </p:sp>
    </p:spTree>
    <p:extLst>
      <p:ext uri="{BB962C8B-B14F-4D97-AF65-F5344CB8AC3E}">
        <p14:creationId xmlns:p14="http://schemas.microsoft.com/office/powerpoint/2010/main" val="75512070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er Quote - Tourma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Single Corner Rectangle 2">
            <a:extLst>
              <a:ext uri="{FF2B5EF4-FFF2-40B4-BE49-F238E27FC236}">
                <a16:creationId xmlns:a16="http://schemas.microsoft.com/office/drawing/2014/main" id="{2CFA59CF-10E8-A846-84AD-0D48A30E8265}"/>
              </a:ext>
            </a:extLst>
          </p:cNvPr>
          <p:cNvSpPr/>
          <p:nvPr userDrawn="1"/>
        </p:nvSpPr>
        <p:spPr>
          <a:xfrm rot="5400000">
            <a:off x="-578099" y="578099"/>
            <a:ext cx="4667493" cy="3511296"/>
          </a:xfrm>
          <a:prstGeom prst="round1Rect">
            <a:avLst>
              <a:gd name="adj" fmla="val 46193"/>
            </a:avLst>
          </a:prstGeom>
          <a:solidFill>
            <a:srgbClr val="BF2A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5C5347-67C0-2A47-BB63-5FDEB771D36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567" y="250362"/>
            <a:ext cx="939690" cy="81558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2AB7BBC-F569-DA47-8C1F-4F1B73F3F69F}"/>
              </a:ext>
            </a:extLst>
          </p:cNvPr>
          <p:cNvCxnSpPr>
            <a:cxnSpLocks/>
          </p:cNvCxnSpPr>
          <p:nvPr userDrawn="1"/>
        </p:nvCxnSpPr>
        <p:spPr>
          <a:xfrm>
            <a:off x="4127354" y="2337319"/>
            <a:ext cx="622446" cy="0"/>
          </a:xfrm>
          <a:prstGeom prst="line">
            <a:avLst/>
          </a:prstGeom>
          <a:ln w="63500">
            <a:solidFill>
              <a:srgbClr val="BF2A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>
            <a:extLst>
              <a:ext uri="{FF2B5EF4-FFF2-40B4-BE49-F238E27FC236}">
                <a16:creationId xmlns:a16="http://schemas.microsoft.com/office/drawing/2014/main" id="{4FC718A2-32F8-CB46-A9AC-AD3012F796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47107" y="1910382"/>
            <a:ext cx="2340612" cy="352561"/>
          </a:xfrm>
          <a:prstGeom prst="rect">
            <a:avLst/>
          </a:prstGeom>
        </p:spPr>
        <p:txBody>
          <a:bodyPr anchor="b"/>
          <a:lstStyle>
            <a:lvl1pPr>
              <a:defRPr sz="27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Header</a:t>
            </a:r>
            <a:endParaRPr lang="en-CA"/>
          </a:p>
        </p:txBody>
      </p:sp>
      <p:sp>
        <p:nvSpPr>
          <p:cNvPr id="13" name="Text Placeholder 29">
            <a:extLst>
              <a:ext uri="{FF2B5EF4-FFF2-40B4-BE49-F238E27FC236}">
                <a16:creationId xmlns:a16="http://schemas.microsoft.com/office/drawing/2014/main" id="{28C8B44E-B005-6242-964A-B818DB1D2F8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84426" y="1447362"/>
            <a:ext cx="2936230" cy="81558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CA"/>
              <a:t>“Quote”</a:t>
            </a:r>
          </a:p>
        </p:txBody>
      </p:sp>
      <p:sp>
        <p:nvSpPr>
          <p:cNvPr id="11" name="Text Placeholder 29">
            <a:extLst>
              <a:ext uri="{FF2B5EF4-FFF2-40B4-BE49-F238E27FC236}">
                <a16:creationId xmlns:a16="http://schemas.microsoft.com/office/drawing/2014/main" id="{E33A0A23-1EFE-4D46-AA0C-EB81BB67BD6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045538" y="3633205"/>
            <a:ext cx="3397628" cy="183245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900" b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CA"/>
              <a:t>Source: URL</a:t>
            </a:r>
          </a:p>
        </p:txBody>
      </p:sp>
      <p:sp>
        <p:nvSpPr>
          <p:cNvPr id="14" name="Text Placeholder 29">
            <a:extLst>
              <a:ext uri="{FF2B5EF4-FFF2-40B4-BE49-F238E27FC236}">
                <a16:creationId xmlns:a16="http://schemas.microsoft.com/office/drawing/2014/main" id="{03F3CD72-BBAD-2946-AA3C-28CA6BD5515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84426" y="2262942"/>
            <a:ext cx="2340612" cy="102694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50" b="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CA"/>
              <a:t>Name</a:t>
            </a:r>
          </a:p>
          <a:p>
            <a:pPr lvl="0"/>
            <a:r>
              <a:rPr lang="en-CA"/>
              <a:t>Title</a:t>
            </a:r>
          </a:p>
          <a:p>
            <a:pPr lvl="0"/>
            <a:r>
              <a:rPr lang="en-CA"/>
              <a:t>Organization</a:t>
            </a:r>
          </a:p>
        </p:txBody>
      </p:sp>
      <p:sp>
        <p:nvSpPr>
          <p:cNvPr id="15" name="Text Placeholder 29">
            <a:extLst>
              <a:ext uri="{FF2B5EF4-FFF2-40B4-BE49-F238E27FC236}">
                <a16:creationId xmlns:a16="http://schemas.microsoft.com/office/drawing/2014/main" id="{3A3A98F4-A149-AC44-9F5E-C0D17B26EA3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045538" y="2445564"/>
            <a:ext cx="3397628" cy="448427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00000"/>
              </a:lnSpc>
              <a:buNone/>
              <a:defRPr sz="1500" b="0">
                <a:solidFill>
                  <a:srgbClr val="565A5C"/>
                </a:solidFill>
              </a:defRPr>
            </a:lvl1pPr>
          </a:lstStyle>
          <a:p>
            <a:pPr lvl="0"/>
            <a:r>
              <a:rPr lang="en-CA"/>
              <a:t>Description/Body Copy</a:t>
            </a:r>
          </a:p>
        </p:txBody>
      </p:sp>
    </p:spTree>
    <p:extLst>
      <p:ext uri="{BB962C8B-B14F-4D97-AF65-F5344CB8AC3E}">
        <p14:creationId xmlns:p14="http://schemas.microsoft.com/office/powerpoint/2010/main" val="20642469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er Quote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mall child sitting on a bed&#10;&#10;Description generated with high confidence">
            <a:extLst>
              <a:ext uri="{FF2B5EF4-FFF2-40B4-BE49-F238E27FC236}">
                <a16:creationId xmlns:a16="http://schemas.microsoft.com/office/drawing/2014/main" id="{BB8F082E-9916-2A4B-8F6D-4E105EB25E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6846716" cy="5143501"/>
          </a:xfrm>
          <a:prstGeom prst="rect">
            <a:avLst/>
          </a:prstGeom>
        </p:spPr>
      </p:pic>
      <p:sp>
        <p:nvSpPr>
          <p:cNvPr id="5" name="Freeform 4">
            <a:extLst>
              <a:ext uri="{FF2B5EF4-FFF2-40B4-BE49-F238E27FC236}">
                <a16:creationId xmlns:a16="http://schemas.microsoft.com/office/drawing/2014/main" id="{E0FFA5AE-F0E9-024D-B79C-9E57F6040118}"/>
              </a:ext>
            </a:extLst>
          </p:cNvPr>
          <p:cNvSpPr/>
          <p:nvPr userDrawn="1"/>
        </p:nvSpPr>
        <p:spPr>
          <a:xfrm flipV="1">
            <a:off x="3074961" y="0"/>
            <a:ext cx="6069039" cy="5156688"/>
          </a:xfrm>
          <a:custGeom>
            <a:avLst/>
            <a:gdLst>
              <a:gd name="connsiteX0" fmla="*/ 2684207 w 8288594"/>
              <a:gd name="connsiteY0" fmla="*/ 0 h 6902245"/>
              <a:gd name="connsiteX1" fmla="*/ 8288594 w 8288594"/>
              <a:gd name="connsiteY1" fmla="*/ 0 h 6902245"/>
              <a:gd name="connsiteX2" fmla="*/ 8273845 w 8288594"/>
              <a:gd name="connsiteY2" fmla="*/ 6902245 h 6902245"/>
              <a:gd name="connsiteX3" fmla="*/ 1312607 w 8288594"/>
              <a:gd name="connsiteY3" fmla="*/ 6902245 h 6902245"/>
              <a:gd name="connsiteX4" fmla="*/ 0 w 8288594"/>
              <a:gd name="connsiteY4" fmla="*/ 4572000 h 6902245"/>
              <a:gd name="connsiteX5" fmla="*/ 2684207 w 8288594"/>
              <a:gd name="connsiteY5" fmla="*/ 0 h 6902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88594" h="6902245">
                <a:moveTo>
                  <a:pt x="2684207" y="0"/>
                </a:moveTo>
                <a:lnTo>
                  <a:pt x="8288594" y="0"/>
                </a:lnTo>
                <a:cubicBezTo>
                  <a:pt x="8283678" y="2300748"/>
                  <a:pt x="8278761" y="4601497"/>
                  <a:pt x="8273845" y="6902245"/>
                </a:cubicBezTo>
                <a:lnTo>
                  <a:pt x="1312607" y="6902245"/>
                </a:lnTo>
                <a:lnTo>
                  <a:pt x="0" y="4572000"/>
                </a:lnTo>
                <a:lnTo>
                  <a:pt x="2684207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B63F6C7-E876-6E44-9242-C0BD53147DF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5311" y="0"/>
            <a:ext cx="928688" cy="51435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69A9A4B-13A7-C04B-A7EE-4622885F4C52}"/>
              </a:ext>
            </a:extLst>
          </p:cNvPr>
          <p:cNvSpPr txBox="1"/>
          <p:nvPr userDrawn="1"/>
        </p:nvSpPr>
        <p:spPr>
          <a:xfrm>
            <a:off x="164345" y="4806109"/>
            <a:ext cx="2116285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50">
                <a:solidFill>
                  <a:schemeClr val="bg1">
                    <a:alpha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D2L Confidential   |   © 2019 D2L Corporation</a:t>
            </a:r>
          </a:p>
        </p:txBody>
      </p:sp>
      <p:sp>
        <p:nvSpPr>
          <p:cNvPr id="11" name="Text Placeholder 29">
            <a:extLst>
              <a:ext uri="{FF2B5EF4-FFF2-40B4-BE49-F238E27FC236}">
                <a16:creationId xmlns:a16="http://schemas.microsoft.com/office/drawing/2014/main" id="{251E03B7-D89B-864E-BFE4-7F3DFAE360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94007" y="1336424"/>
            <a:ext cx="3321302" cy="137652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 b="0">
                <a:solidFill>
                  <a:srgbClr val="565A5C"/>
                </a:solidFill>
              </a:defRPr>
            </a:lvl1pPr>
          </a:lstStyle>
          <a:p>
            <a:pPr lvl="0"/>
            <a:r>
              <a:rPr lang="en-CA"/>
              <a:t>“Quote”</a:t>
            </a:r>
          </a:p>
        </p:txBody>
      </p:sp>
      <p:sp>
        <p:nvSpPr>
          <p:cNvPr id="12" name="Text Placeholder 29">
            <a:extLst>
              <a:ext uri="{FF2B5EF4-FFF2-40B4-BE49-F238E27FC236}">
                <a16:creationId xmlns:a16="http://schemas.microsoft.com/office/drawing/2014/main" id="{7E97A69D-781F-6E47-A8B5-3EAA758ABF5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894006" y="2712945"/>
            <a:ext cx="3321302" cy="793355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200" b="0" i="1">
                <a:solidFill>
                  <a:srgbClr val="565A5C"/>
                </a:solidFill>
              </a:defRPr>
            </a:lvl1pPr>
          </a:lstStyle>
          <a:p>
            <a:pPr lvl="0"/>
            <a:r>
              <a:rPr lang="en-CA"/>
              <a:t>Name</a:t>
            </a:r>
          </a:p>
          <a:p>
            <a:pPr lvl="0"/>
            <a:r>
              <a:rPr lang="en-CA"/>
              <a:t>Title</a:t>
            </a:r>
          </a:p>
          <a:p>
            <a:pPr lvl="0"/>
            <a:r>
              <a:rPr lang="en-CA"/>
              <a:t>Organization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0D87094E-7606-734A-A028-68F792CC9825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767512" y="3519487"/>
            <a:ext cx="1447800" cy="75723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350" i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CA"/>
              <a:t>Logo if available</a:t>
            </a:r>
          </a:p>
        </p:txBody>
      </p:sp>
    </p:spTree>
    <p:extLst>
      <p:ext uri="{BB962C8B-B14F-4D97-AF65-F5344CB8AC3E}">
        <p14:creationId xmlns:p14="http://schemas.microsoft.com/office/powerpoint/2010/main" val="3640749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" preserve="1">
  <p:cSld name="Content">
    <p:spTree>
      <p:nvGrpSpPr>
        <p:cNvPr id="1" name="Shape 2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6" name="Google Shape;2126;p444"/>
          <p:cNvSpPr/>
          <p:nvPr/>
        </p:nvSpPr>
        <p:spPr>
          <a:xfrm rot="-5400000">
            <a:off x="4714623" y="714113"/>
            <a:ext cx="3850154" cy="5008609"/>
          </a:xfrm>
          <a:prstGeom prst="round1Rect">
            <a:avLst>
              <a:gd name="adj" fmla="val 25659"/>
            </a:avLst>
          </a:prstGeom>
          <a:solidFill>
            <a:srgbClr val="29A6FF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7" name="Google Shape;2127;p444"/>
          <p:cNvSpPr txBox="1">
            <a:spLocks noGrp="1"/>
          </p:cNvSpPr>
          <p:nvPr>
            <p:ph type="title"/>
          </p:nvPr>
        </p:nvSpPr>
        <p:spPr>
          <a:xfrm>
            <a:off x="362018" y="1586500"/>
            <a:ext cx="3265102" cy="134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Arial"/>
              <a:buNone/>
              <a:defRPr sz="2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pic>
        <p:nvPicPr>
          <p:cNvPr id="7" name="Google Shape;1758;p359">
            <a:extLst>
              <a:ext uri="{FF2B5EF4-FFF2-40B4-BE49-F238E27FC236}">
                <a16:creationId xmlns:a16="http://schemas.microsoft.com/office/drawing/2014/main" id="{5548BCAC-217F-0B4E-8268-971D8E95012E}"/>
              </a:ext>
            </a:extLst>
          </p:cNvPr>
          <p:cNvPicPr preferRelativeResize="0"/>
          <p:nvPr userDrawn="1"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9690"/>
          <a:stretch/>
        </p:blipFill>
        <p:spPr>
          <a:xfrm>
            <a:off x="8215313" y="4613188"/>
            <a:ext cx="928688" cy="53031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DB4FFCD-E796-A84A-AB44-A2CF606FB662}"/>
              </a:ext>
            </a:extLst>
          </p:cNvPr>
          <p:cNvSpPr txBox="1"/>
          <p:nvPr userDrawn="1"/>
        </p:nvSpPr>
        <p:spPr>
          <a:xfrm>
            <a:off x="118007" y="4806109"/>
            <a:ext cx="1221809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50">
                <a:solidFill>
                  <a:schemeClr val="tx1">
                    <a:lumMod val="75000"/>
                    <a:alpha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© 2020 D2L Corporation</a:t>
            </a:r>
          </a:p>
        </p:txBody>
      </p:sp>
    </p:spTree>
    <p:extLst>
      <p:ext uri="{BB962C8B-B14F-4D97-AF65-F5344CB8AC3E}">
        <p14:creationId xmlns:p14="http://schemas.microsoft.com/office/powerpoint/2010/main" val="118705266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Title - Amethyst">
    <p:bg>
      <p:bgPr>
        <a:solidFill>
          <a:srgbClr val="AEA2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FF1E6240-EDE4-5747-B336-D15788471BF3}"/>
              </a:ext>
            </a:extLst>
          </p:cNvPr>
          <p:cNvSpPr txBox="1"/>
          <p:nvPr userDrawn="1"/>
        </p:nvSpPr>
        <p:spPr>
          <a:xfrm>
            <a:off x="118008" y="4806109"/>
            <a:ext cx="2116285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50">
                <a:solidFill>
                  <a:schemeClr val="tx1">
                    <a:lumMod val="75000"/>
                    <a:alpha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D2L Confidential   |   © 2019 D2L Corporation</a:t>
            </a:r>
          </a:p>
        </p:txBody>
      </p:sp>
      <p:sp>
        <p:nvSpPr>
          <p:cNvPr id="11" name="Google Shape;2713;p510">
            <a:extLst>
              <a:ext uri="{FF2B5EF4-FFF2-40B4-BE49-F238E27FC236}">
                <a16:creationId xmlns:a16="http://schemas.microsoft.com/office/drawing/2014/main" id="{87AC56E9-6853-1E45-AA93-E93E9A874731}"/>
              </a:ext>
            </a:extLst>
          </p:cNvPr>
          <p:cNvSpPr/>
          <p:nvPr userDrawn="1"/>
        </p:nvSpPr>
        <p:spPr>
          <a:xfrm flipH="1">
            <a:off x="-21771" y="0"/>
            <a:ext cx="6120848" cy="5143500"/>
          </a:xfrm>
          <a:custGeom>
            <a:avLst/>
            <a:gdLst/>
            <a:ahLst/>
            <a:cxnLst/>
            <a:rect l="l" t="t" r="r" b="b"/>
            <a:pathLst>
              <a:path w="8288594" h="6902245" extrusionOk="0">
                <a:moveTo>
                  <a:pt x="2684207" y="0"/>
                </a:moveTo>
                <a:lnTo>
                  <a:pt x="8288594" y="0"/>
                </a:lnTo>
                <a:cubicBezTo>
                  <a:pt x="8283678" y="2300748"/>
                  <a:pt x="8278761" y="4601497"/>
                  <a:pt x="8273845" y="6902245"/>
                </a:cubicBezTo>
                <a:lnTo>
                  <a:pt x="1312607" y="6902245"/>
                </a:lnTo>
                <a:lnTo>
                  <a:pt x="0" y="4572000"/>
                </a:lnTo>
                <a:lnTo>
                  <a:pt x="2684207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51431" tIns="25706" rIns="51431" bIns="25706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endParaRPr sz="1050" b="0" i="0" u="none" strike="noStrike" cap="none">
              <a:solidFill>
                <a:srgbClr val="565A5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3BE31D4-B079-4365-8DF3-9B9376EB30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5312" y="0"/>
            <a:ext cx="928688" cy="51435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1F12D1F2-B7C2-C04E-A931-D97677C25C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8392" y="2650524"/>
            <a:ext cx="3856853" cy="69446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000">
                <a:solidFill>
                  <a:srgbClr val="565A5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Section Heading</a:t>
            </a:r>
            <a:endParaRPr lang="en-CA"/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CAC76A26-BE83-F74F-A4F6-8D3564C84DE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58392" y="3524394"/>
            <a:ext cx="4653863" cy="8220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858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0287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3716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Section Sub Head</a:t>
            </a:r>
            <a:endParaRPr lang="en-CA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FE1DD1C-B268-5E49-8DCF-673879543962}"/>
              </a:ext>
            </a:extLst>
          </p:cNvPr>
          <p:cNvCxnSpPr/>
          <p:nvPr userDrawn="1"/>
        </p:nvCxnSpPr>
        <p:spPr>
          <a:xfrm>
            <a:off x="1024810" y="3398477"/>
            <a:ext cx="676532" cy="0"/>
          </a:xfrm>
          <a:prstGeom prst="line">
            <a:avLst/>
          </a:prstGeom>
          <a:ln w="63500">
            <a:solidFill>
              <a:srgbClr val="AFA1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0CF70818-73BA-A348-8082-0DC383E6F6D3}"/>
              </a:ext>
            </a:extLst>
          </p:cNvPr>
          <p:cNvSpPr txBox="1"/>
          <p:nvPr userDrawn="1"/>
        </p:nvSpPr>
        <p:spPr>
          <a:xfrm>
            <a:off x="164345" y="4806109"/>
            <a:ext cx="2116285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50">
                <a:solidFill>
                  <a:schemeClr val="bg1">
                    <a:lumMod val="50000"/>
                    <a:alpha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D2L Confidential   |   © 2019 D2L Corporation</a:t>
            </a:r>
          </a:p>
        </p:txBody>
      </p:sp>
    </p:spTree>
    <p:extLst>
      <p:ext uri="{BB962C8B-B14F-4D97-AF65-F5344CB8AC3E}">
        <p14:creationId xmlns:p14="http://schemas.microsoft.com/office/powerpoint/2010/main" val="168176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-section Title - Amethys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CEAE029-55BD-D247-BFE3-8961FC185FCF}"/>
              </a:ext>
            </a:extLst>
          </p:cNvPr>
          <p:cNvCxnSpPr>
            <a:cxnSpLocks/>
          </p:cNvCxnSpPr>
          <p:nvPr userDrawn="1"/>
        </p:nvCxnSpPr>
        <p:spPr>
          <a:xfrm>
            <a:off x="957470" y="3431443"/>
            <a:ext cx="8186530" cy="0"/>
          </a:xfrm>
          <a:prstGeom prst="line">
            <a:avLst/>
          </a:prstGeom>
          <a:ln w="63500">
            <a:solidFill>
              <a:srgbClr val="AFA1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4D056E61-58D8-CE40-B684-1E0F25C707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9678" y="2663224"/>
            <a:ext cx="3856853" cy="694460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>
              <a:defRPr sz="3000">
                <a:solidFill>
                  <a:srgbClr val="565A5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Sub-section Heading</a:t>
            </a:r>
            <a:endParaRPr lang="en-CA"/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A6E77DD3-21EF-8B49-AACF-59C0793C3D2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32668" y="3537094"/>
            <a:ext cx="4653863" cy="82209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858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0287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3716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Sub-section Sub Head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3455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Content - Amethy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AA08E-5058-914A-8032-B364D9E96B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4602" y="209836"/>
            <a:ext cx="7646670" cy="539972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Header</a:t>
            </a:r>
            <a:endParaRPr lang="en-CA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DDD606C-C699-3F47-9E59-69B03C5B2A97}"/>
              </a:ext>
            </a:extLst>
          </p:cNvPr>
          <p:cNvCxnSpPr/>
          <p:nvPr userDrawn="1"/>
        </p:nvCxnSpPr>
        <p:spPr>
          <a:xfrm>
            <a:off x="316150" y="747069"/>
            <a:ext cx="676532" cy="0"/>
          </a:xfrm>
          <a:prstGeom prst="line">
            <a:avLst/>
          </a:prstGeom>
          <a:ln w="63500">
            <a:solidFill>
              <a:srgbClr val="AFA1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1C3AB58-E42D-3D4E-830A-BF7ADDD4D2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4602" y="1078611"/>
            <a:ext cx="8597646" cy="351167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6441479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- Amethy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2B72F7-1E75-E947-8382-9591193CC2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612" y="1099752"/>
            <a:ext cx="2340612" cy="352561"/>
          </a:xfrm>
          <a:prstGeom prst="rect">
            <a:avLst/>
          </a:prstGeom>
        </p:spPr>
        <p:txBody>
          <a:bodyPr anchor="b"/>
          <a:lstStyle>
            <a:lvl1pPr>
              <a:defRPr sz="22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Header</a:t>
            </a:r>
            <a:endParaRPr lang="en-CA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3B9A9F0-5B0A-884B-A9A7-DB8D794686DF}"/>
              </a:ext>
            </a:extLst>
          </p:cNvPr>
          <p:cNvCxnSpPr>
            <a:cxnSpLocks/>
          </p:cNvCxnSpPr>
          <p:nvPr userDrawn="1"/>
        </p:nvCxnSpPr>
        <p:spPr>
          <a:xfrm>
            <a:off x="0" y="1623158"/>
            <a:ext cx="2953512" cy="0"/>
          </a:xfrm>
          <a:prstGeom prst="line">
            <a:avLst/>
          </a:prstGeom>
          <a:ln w="63500">
            <a:solidFill>
              <a:srgbClr val="AFA1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29">
            <a:extLst>
              <a:ext uri="{FF2B5EF4-FFF2-40B4-BE49-F238E27FC236}">
                <a16:creationId xmlns:a16="http://schemas.microsoft.com/office/drawing/2014/main" id="{AD544ADA-7495-914C-B04D-8EB43FFBF52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2900" y="1821436"/>
            <a:ext cx="2340612" cy="232079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35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CA"/>
              <a:t>Point one</a:t>
            </a:r>
          </a:p>
          <a:p>
            <a:pPr lvl="0"/>
            <a:endParaRPr lang="en-CA"/>
          </a:p>
          <a:p>
            <a:pPr lvl="0"/>
            <a:r>
              <a:rPr lang="en-CA"/>
              <a:t>Point two</a:t>
            </a:r>
          </a:p>
          <a:p>
            <a:pPr lvl="0"/>
            <a:endParaRPr lang="en-CA"/>
          </a:p>
          <a:p>
            <a:pPr lvl="0"/>
            <a:r>
              <a:rPr lang="en-CA"/>
              <a:t>Point three</a:t>
            </a:r>
          </a:p>
        </p:txBody>
      </p:sp>
    </p:spTree>
    <p:extLst>
      <p:ext uri="{BB962C8B-B14F-4D97-AF65-F5344CB8AC3E}">
        <p14:creationId xmlns:p14="http://schemas.microsoft.com/office/powerpoint/2010/main" val="416495900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Amethy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3AE06BDD-7794-C140-9856-9787C015710D}"/>
              </a:ext>
            </a:extLst>
          </p:cNvPr>
          <p:cNvGrpSpPr/>
          <p:nvPr userDrawn="1"/>
        </p:nvGrpSpPr>
        <p:grpSpPr>
          <a:xfrm>
            <a:off x="4572245" y="852013"/>
            <a:ext cx="4570598" cy="4301356"/>
            <a:chOff x="6096326" y="1136017"/>
            <a:chExt cx="6094131" cy="5735141"/>
          </a:xfrm>
        </p:grpSpPr>
        <p:pic>
          <p:nvPicPr>
            <p:cNvPr id="4" name="Picture 2" descr="A screenshot of a cell phone&#10;&#10;Description generated with very high confidence">
              <a:extLst>
                <a:ext uri="{FF2B5EF4-FFF2-40B4-BE49-F238E27FC236}">
                  <a16:creationId xmlns:a16="http://schemas.microsoft.com/office/drawing/2014/main" id="{AA666C1B-D1DF-B64F-B1BA-2B58FE80766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115" r="15980" b="7010"/>
            <a:stretch/>
          </p:blipFill>
          <p:spPr>
            <a:xfrm>
              <a:off x="6096326" y="1136017"/>
              <a:ext cx="6094131" cy="5735141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B777375-CA18-9646-863F-FC1149C24D9D}"/>
                </a:ext>
              </a:extLst>
            </p:cNvPr>
            <p:cNvSpPr/>
            <p:nvPr/>
          </p:nvSpPr>
          <p:spPr>
            <a:xfrm>
              <a:off x="11737908" y="1580370"/>
              <a:ext cx="135115" cy="13098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A65BB58-51FC-454D-AD06-4540C7DF2600}"/>
                </a:ext>
              </a:extLst>
            </p:cNvPr>
            <p:cNvSpPr/>
            <p:nvPr/>
          </p:nvSpPr>
          <p:spPr>
            <a:xfrm>
              <a:off x="10288335" y="3938094"/>
              <a:ext cx="195753" cy="13772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2173AAD5-A187-439E-BD3A-633B6366479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5985" r="16672"/>
          <a:stretch/>
        </p:blipFill>
        <p:spPr>
          <a:xfrm>
            <a:off x="4801213" y="1105229"/>
            <a:ext cx="4311991" cy="3305494"/>
          </a:xfrm>
          <a:prstGeom prst="rect">
            <a:avLst/>
          </a:prstGeom>
        </p:spPr>
      </p:pic>
      <p:sp>
        <p:nvSpPr>
          <p:cNvPr id="7" name="Google Shape;2739;p512">
            <a:extLst>
              <a:ext uri="{FF2B5EF4-FFF2-40B4-BE49-F238E27FC236}">
                <a16:creationId xmlns:a16="http://schemas.microsoft.com/office/drawing/2014/main" id="{053320C6-A16D-A642-ABE1-193536B97CE1}"/>
              </a:ext>
            </a:extLst>
          </p:cNvPr>
          <p:cNvSpPr/>
          <p:nvPr userDrawn="1"/>
        </p:nvSpPr>
        <p:spPr>
          <a:xfrm flipH="1">
            <a:off x="0" y="2653"/>
            <a:ext cx="5756571" cy="5142173"/>
          </a:xfrm>
          <a:custGeom>
            <a:avLst/>
            <a:gdLst>
              <a:gd name="connsiteX0" fmla="*/ 2684207 w 8273880"/>
              <a:gd name="connsiteY0" fmla="*/ 0 h 6902245"/>
              <a:gd name="connsiteX1" fmla="*/ 7779149 w 8273880"/>
              <a:gd name="connsiteY1" fmla="*/ 0 h 6902245"/>
              <a:gd name="connsiteX2" fmla="*/ 8273845 w 8273880"/>
              <a:gd name="connsiteY2" fmla="*/ 6902245 h 6902245"/>
              <a:gd name="connsiteX3" fmla="*/ 1312607 w 8273880"/>
              <a:gd name="connsiteY3" fmla="*/ 6902245 h 6902245"/>
              <a:gd name="connsiteX4" fmla="*/ 0 w 8273880"/>
              <a:gd name="connsiteY4" fmla="*/ 4572000 h 6902245"/>
              <a:gd name="connsiteX5" fmla="*/ 2684207 w 8273880"/>
              <a:gd name="connsiteY5" fmla="*/ 0 h 6902245"/>
              <a:gd name="connsiteX0" fmla="*/ 2684207 w 7779149"/>
              <a:gd name="connsiteY0" fmla="*/ 0 h 6902245"/>
              <a:gd name="connsiteX1" fmla="*/ 7779149 w 7779149"/>
              <a:gd name="connsiteY1" fmla="*/ 0 h 6902245"/>
              <a:gd name="connsiteX2" fmla="*/ 7775240 w 7779149"/>
              <a:gd name="connsiteY2" fmla="*/ 6891479 h 6902245"/>
              <a:gd name="connsiteX3" fmla="*/ 1312607 w 7779149"/>
              <a:gd name="connsiteY3" fmla="*/ 6902245 h 6902245"/>
              <a:gd name="connsiteX4" fmla="*/ 0 w 7779149"/>
              <a:gd name="connsiteY4" fmla="*/ 4572000 h 6902245"/>
              <a:gd name="connsiteX5" fmla="*/ 2684207 w 7779149"/>
              <a:gd name="connsiteY5" fmla="*/ 0 h 6902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79149" h="6902245" extrusionOk="0">
                <a:moveTo>
                  <a:pt x="2684207" y="0"/>
                </a:moveTo>
                <a:lnTo>
                  <a:pt x="7779149" y="0"/>
                </a:lnTo>
                <a:cubicBezTo>
                  <a:pt x="7774233" y="2300748"/>
                  <a:pt x="7780156" y="4590731"/>
                  <a:pt x="7775240" y="6891479"/>
                </a:cubicBezTo>
                <a:lnTo>
                  <a:pt x="1312607" y="6902245"/>
                </a:lnTo>
                <a:lnTo>
                  <a:pt x="0" y="4572000"/>
                </a:lnTo>
                <a:lnTo>
                  <a:pt x="2684207" y="0"/>
                </a:lnTo>
                <a:close/>
              </a:path>
            </a:pathLst>
          </a:custGeom>
          <a:solidFill>
            <a:srgbClr val="00D2ED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algn="ctr">
              <a:buClr>
                <a:schemeClr val="lt1"/>
              </a:buClr>
              <a:buSzPts val="1400"/>
            </a:pPr>
            <a:endParaRPr sz="1400">
              <a:solidFill>
                <a:srgbClr val="565A5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2777;p515">
            <a:extLst>
              <a:ext uri="{FF2B5EF4-FFF2-40B4-BE49-F238E27FC236}">
                <a16:creationId xmlns:a16="http://schemas.microsoft.com/office/drawing/2014/main" id="{06BC8B7C-75A7-3F49-830D-6AE5583E47F6}"/>
              </a:ext>
            </a:extLst>
          </p:cNvPr>
          <p:cNvSpPr/>
          <p:nvPr userDrawn="1"/>
        </p:nvSpPr>
        <p:spPr>
          <a:xfrm flipH="1">
            <a:off x="-77821" y="11196"/>
            <a:ext cx="5657910" cy="5142173"/>
          </a:xfrm>
          <a:custGeom>
            <a:avLst/>
            <a:gdLst>
              <a:gd name="connsiteX0" fmla="*/ 2684207 w 8273864"/>
              <a:gd name="connsiteY0" fmla="*/ 0 h 6902245"/>
              <a:gd name="connsiteX1" fmla="*/ 7378097 w 8273864"/>
              <a:gd name="connsiteY1" fmla="*/ 0 h 6902245"/>
              <a:gd name="connsiteX2" fmla="*/ 8273845 w 8273864"/>
              <a:gd name="connsiteY2" fmla="*/ 6902245 h 6902245"/>
              <a:gd name="connsiteX3" fmla="*/ 1312607 w 8273864"/>
              <a:gd name="connsiteY3" fmla="*/ 6902245 h 6902245"/>
              <a:gd name="connsiteX4" fmla="*/ 0 w 8273864"/>
              <a:gd name="connsiteY4" fmla="*/ 4572000 h 6902245"/>
              <a:gd name="connsiteX5" fmla="*/ 2684207 w 8273864"/>
              <a:gd name="connsiteY5" fmla="*/ 0 h 6902245"/>
              <a:gd name="connsiteX0" fmla="*/ 2684207 w 7407140"/>
              <a:gd name="connsiteY0" fmla="*/ 0 h 6902245"/>
              <a:gd name="connsiteX1" fmla="*/ 7378097 w 7407140"/>
              <a:gd name="connsiteY1" fmla="*/ 0 h 6902245"/>
              <a:gd name="connsiteX2" fmla="*/ 7406705 w 7407140"/>
              <a:gd name="connsiteY2" fmla="*/ 6891479 h 6902245"/>
              <a:gd name="connsiteX3" fmla="*/ 1312607 w 7407140"/>
              <a:gd name="connsiteY3" fmla="*/ 6902245 h 6902245"/>
              <a:gd name="connsiteX4" fmla="*/ 0 w 7407140"/>
              <a:gd name="connsiteY4" fmla="*/ 4572000 h 6902245"/>
              <a:gd name="connsiteX5" fmla="*/ 2684207 w 7407140"/>
              <a:gd name="connsiteY5" fmla="*/ 0 h 6902245"/>
              <a:gd name="connsiteX0" fmla="*/ 2684207 w 7378097"/>
              <a:gd name="connsiteY0" fmla="*/ 0 h 6902245"/>
              <a:gd name="connsiteX1" fmla="*/ 7378097 w 7378097"/>
              <a:gd name="connsiteY1" fmla="*/ 0 h 6902245"/>
              <a:gd name="connsiteX2" fmla="*/ 7374187 w 7378097"/>
              <a:gd name="connsiteY2" fmla="*/ 6891480 h 6902245"/>
              <a:gd name="connsiteX3" fmla="*/ 1312607 w 7378097"/>
              <a:gd name="connsiteY3" fmla="*/ 6902245 h 6902245"/>
              <a:gd name="connsiteX4" fmla="*/ 0 w 7378097"/>
              <a:gd name="connsiteY4" fmla="*/ 4572000 h 6902245"/>
              <a:gd name="connsiteX5" fmla="*/ 2684207 w 7378097"/>
              <a:gd name="connsiteY5" fmla="*/ 0 h 6902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78097" h="6902245" extrusionOk="0">
                <a:moveTo>
                  <a:pt x="2684207" y="0"/>
                </a:moveTo>
                <a:lnTo>
                  <a:pt x="7378097" y="0"/>
                </a:lnTo>
                <a:cubicBezTo>
                  <a:pt x="7373181" y="2300748"/>
                  <a:pt x="7379103" y="4590732"/>
                  <a:pt x="7374187" y="6891480"/>
                </a:cubicBezTo>
                <a:lnTo>
                  <a:pt x="1312607" y="6902245"/>
                </a:lnTo>
                <a:lnTo>
                  <a:pt x="0" y="4572000"/>
                </a:lnTo>
                <a:lnTo>
                  <a:pt x="2684207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algn="ctr">
              <a:buClr>
                <a:schemeClr val="lt1"/>
              </a:buClr>
              <a:buSzPts val="1400"/>
            </a:pPr>
            <a:endParaRPr sz="1400">
              <a:solidFill>
                <a:srgbClr val="565A5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14401A-74C2-5A44-95BE-34E1626D62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613" y="1246766"/>
            <a:ext cx="2868389" cy="509583"/>
          </a:xfrm>
          <a:prstGeom prst="rect">
            <a:avLst/>
          </a:prstGeom>
        </p:spPr>
        <p:txBody>
          <a:bodyPr/>
          <a:lstStyle>
            <a:lvl1pPr>
              <a:defRPr sz="25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Header</a:t>
            </a:r>
            <a:endParaRPr lang="en-CA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44EA00D-FD94-7043-BC67-C0C90334582E}"/>
              </a:ext>
            </a:extLst>
          </p:cNvPr>
          <p:cNvSpPr txBox="1"/>
          <p:nvPr userDrawn="1"/>
        </p:nvSpPr>
        <p:spPr>
          <a:xfrm>
            <a:off x="164345" y="4806109"/>
            <a:ext cx="2116285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50">
                <a:solidFill>
                  <a:schemeClr val="bg1">
                    <a:lumMod val="50000"/>
                    <a:alpha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D2L Confidential   |   © 2020 D2L Corporation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401D2FEA-61E2-294E-BFFA-E550C13E7BF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675" y="1954590"/>
            <a:ext cx="3665791" cy="13543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858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0287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3716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Body Copy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0059332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Title - Celestine">
    <p:bg>
      <p:bgPr>
        <a:solidFill>
          <a:srgbClr val="29A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FF1E6240-EDE4-5747-B336-D15788471BF3}"/>
              </a:ext>
            </a:extLst>
          </p:cNvPr>
          <p:cNvSpPr txBox="1"/>
          <p:nvPr userDrawn="1"/>
        </p:nvSpPr>
        <p:spPr>
          <a:xfrm>
            <a:off x="118008" y="4806109"/>
            <a:ext cx="2116285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50">
                <a:solidFill>
                  <a:schemeClr val="tx1">
                    <a:lumMod val="75000"/>
                    <a:alpha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D2L Confidential   |   © 2019 D2L Corporation</a:t>
            </a:r>
          </a:p>
        </p:txBody>
      </p:sp>
      <p:sp>
        <p:nvSpPr>
          <p:cNvPr id="11" name="Google Shape;2713;p510">
            <a:extLst>
              <a:ext uri="{FF2B5EF4-FFF2-40B4-BE49-F238E27FC236}">
                <a16:creationId xmlns:a16="http://schemas.microsoft.com/office/drawing/2014/main" id="{87AC56E9-6853-1E45-AA93-E93E9A874731}"/>
              </a:ext>
            </a:extLst>
          </p:cNvPr>
          <p:cNvSpPr/>
          <p:nvPr userDrawn="1"/>
        </p:nvSpPr>
        <p:spPr>
          <a:xfrm flipH="1">
            <a:off x="-21771" y="0"/>
            <a:ext cx="6120848" cy="5143500"/>
          </a:xfrm>
          <a:custGeom>
            <a:avLst/>
            <a:gdLst/>
            <a:ahLst/>
            <a:cxnLst/>
            <a:rect l="l" t="t" r="r" b="b"/>
            <a:pathLst>
              <a:path w="8288594" h="6902245" extrusionOk="0">
                <a:moveTo>
                  <a:pt x="2684207" y="0"/>
                </a:moveTo>
                <a:lnTo>
                  <a:pt x="8288594" y="0"/>
                </a:lnTo>
                <a:cubicBezTo>
                  <a:pt x="8283678" y="2300748"/>
                  <a:pt x="8278761" y="4601497"/>
                  <a:pt x="8273845" y="6902245"/>
                </a:cubicBezTo>
                <a:lnTo>
                  <a:pt x="1312607" y="6902245"/>
                </a:lnTo>
                <a:lnTo>
                  <a:pt x="0" y="4572000"/>
                </a:lnTo>
                <a:lnTo>
                  <a:pt x="2684207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51431" tIns="25706" rIns="51431" bIns="25706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endParaRPr sz="1050" b="0" i="0" u="none" strike="noStrike" cap="none">
              <a:solidFill>
                <a:srgbClr val="565A5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3BE31D4-B079-4365-8DF3-9B9376EB30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5312" y="0"/>
            <a:ext cx="928688" cy="51435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1F12D1F2-B7C2-C04E-A931-D97677C25C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8392" y="2650524"/>
            <a:ext cx="3856853" cy="69446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000">
                <a:solidFill>
                  <a:srgbClr val="565A5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Section Heading</a:t>
            </a:r>
            <a:endParaRPr lang="en-CA"/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CAC76A26-BE83-F74F-A4F6-8D3564C84DE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58392" y="3524394"/>
            <a:ext cx="4653863" cy="8220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858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0287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3716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Section Sub Head</a:t>
            </a:r>
            <a:endParaRPr lang="en-CA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FE1DD1C-B268-5E49-8DCF-673879543962}"/>
              </a:ext>
            </a:extLst>
          </p:cNvPr>
          <p:cNvCxnSpPr/>
          <p:nvPr userDrawn="1"/>
        </p:nvCxnSpPr>
        <p:spPr>
          <a:xfrm>
            <a:off x="1024810" y="3398477"/>
            <a:ext cx="676532" cy="0"/>
          </a:xfrm>
          <a:prstGeom prst="line">
            <a:avLst/>
          </a:prstGeom>
          <a:ln w="635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0CF70818-73BA-A348-8082-0DC383E6F6D3}"/>
              </a:ext>
            </a:extLst>
          </p:cNvPr>
          <p:cNvSpPr txBox="1"/>
          <p:nvPr userDrawn="1"/>
        </p:nvSpPr>
        <p:spPr>
          <a:xfrm>
            <a:off x="164345" y="4806109"/>
            <a:ext cx="2116285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50">
                <a:solidFill>
                  <a:schemeClr val="bg1">
                    <a:lumMod val="50000"/>
                    <a:alpha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D2L Confidential   |   © 2020 D2L Corporation</a:t>
            </a:r>
          </a:p>
        </p:txBody>
      </p:sp>
    </p:spTree>
    <p:extLst>
      <p:ext uri="{BB962C8B-B14F-4D97-AF65-F5344CB8AC3E}">
        <p14:creationId xmlns:p14="http://schemas.microsoft.com/office/powerpoint/2010/main" val="2765034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-section Title - Celesti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CEAE029-55BD-D247-BFE3-8961FC185FCF}"/>
              </a:ext>
            </a:extLst>
          </p:cNvPr>
          <p:cNvCxnSpPr>
            <a:cxnSpLocks/>
          </p:cNvCxnSpPr>
          <p:nvPr userDrawn="1"/>
        </p:nvCxnSpPr>
        <p:spPr>
          <a:xfrm>
            <a:off x="957470" y="3431443"/>
            <a:ext cx="8186530" cy="0"/>
          </a:xfrm>
          <a:prstGeom prst="line">
            <a:avLst/>
          </a:prstGeom>
          <a:ln w="635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4D056E61-58D8-CE40-B684-1E0F25C707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9678" y="2663224"/>
            <a:ext cx="3856853" cy="694460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>
              <a:defRPr sz="3000">
                <a:solidFill>
                  <a:srgbClr val="565A5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Sub-section Heading</a:t>
            </a:r>
            <a:endParaRPr lang="en-CA"/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A6E77DD3-21EF-8B49-AACF-59C0793C3D2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32668" y="3537094"/>
            <a:ext cx="4653863" cy="82209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858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0287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3716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Sub-section Sub Head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72362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Content - Celest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AA08E-5058-914A-8032-B364D9E96B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4602" y="209836"/>
            <a:ext cx="7646670" cy="539972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Header</a:t>
            </a:r>
            <a:endParaRPr lang="en-CA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DDD606C-C699-3F47-9E59-69B03C5B2A97}"/>
              </a:ext>
            </a:extLst>
          </p:cNvPr>
          <p:cNvCxnSpPr/>
          <p:nvPr userDrawn="1"/>
        </p:nvCxnSpPr>
        <p:spPr>
          <a:xfrm>
            <a:off x="316150" y="747069"/>
            <a:ext cx="676532" cy="0"/>
          </a:xfrm>
          <a:prstGeom prst="line">
            <a:avLst/>
          </a:prstGeom>
          <a:ln w="635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1C3AB58-E42D-3D4E-830A-BF7ADDD4D2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4602" y="1078611"/>
            <a:ext cx="8597646" cy="351167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6852773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- Celest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2B72F7-1E75-E947-8382-9591193CC2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612" y="1099752"/>
            <a:ext cx="2340612" cy="352561"/>
          </a:xfrm>
          <a:prstGeom prst="rect">
            <a:avLst/>
          </a:prstGeom>
        </p:spPr>
        <p:txBody>
          <a:bodyPr anchor="b"/>
          <a:lstStyle>
            <a:lvl1pPr>
              <a:defRPr sz="22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Header</a:t>
            </a:r>
            <a:endParaRPr lang="en-CA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3B9A9F0-5B0A-884B-A9A7-DB8D794686DF}"/>
              </a:ext>
            </a:extLst>
          </p:cNvPr>
          <p:cNvCxnSpPr>
            <a:cxnSpLocks/>
          </p:cNvCxnSpPr>
          <p:nvPr userDrawn="1"/>
        </p:nvCxnSpPr>
        <p:spPr>
          <a:xfrm>
            <a:off x="0" y="1623158"/>
            <a:ext cx="2953512" cy="0"/>
          </a:xfrm>
          <a:prstGeom prst="line">
            <a:avLst/>
          </a:prstGeom>
          <a:ln w="635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29">
            <a:extLst>
              <a:ext uri="{FF2B5EF4-FFF2-40B4-BE49-F238E27FC236}">
                <a16:creationId xmlns:a16="http://schemas.microsoft.com/office/drawing/2014/main" id="{AD544ADA-7495-914C-B04D-8EB43FFBF52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2900" y="1821436"/>
            <a:ext cx="2340612" cy="232079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35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CA"/>
              <a:t>Point one</a:t>
            </a:r>
          </a:p>
          <a:p>
            <a:pPr lvl="0"/>
            <a:endParaRPr lang="en-CA"/>
          </a:p>
          <a:p>
            <a:pPr lvl="0"/>
            <a:r>
              <a:rPr lang="en-CA"/>
              <a:t>Point two</a:t>
            </a:r>
          </a:p>
          <a:p>
            <a:pPr lvl="0"/>
            <a:endParaRPr lang="en-CA"/>
          </a:p>
          <a:p>
            <a:pPr lvl="0"/>
            <a:r>
              <a:rPr lang="en-CA"/>
              <a:t>Point three</a:t>
            </a:r>
          </a:p>
        </p:txBody>
      </p:sp>
    </p:spTree>
    <p:extLst>
      <p:ext uri="{BB962C8B-B14F-4D97-AF65-F5344CB8AC3E}">
        <p14:creationId xmlns:p14="http://schemas.microsoft.com/office/powerpoint/2010/main" val="339342323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Celest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C3693E4-9E68-3347-B6FC-E3901E36D4A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66428" y="0"/>
            <a:ext cx="7877573" cy="5146152"/>
          </a:xfrm>
          <a:prstGeom prst="rect">
            <a:avLst/>
          </a:prstGeom>
        </p:spPr>
      </p:pic>
      <p:sp>
        <p:nvSpPr>
          <p:cNvPr id="7" name="Google Shape;2739;p512">
            <a:extLst>
              <a:ext uri="{FF2B5EF4-FFF2-40B4-BE49-F238E27FC236}">
                <a16:creationId xmlns:a16="http://schemas.microsoft.com/office/drawing/2014/main" id="{053320C6-A16D-A642-ABE1-193536B97CE1}"/>
              </a:ext>
            </a:extLst>
          </p:cNvPr>
          <p:cNvSpPr/>
          <p:nvPr userDrawn="1"/>
        </p:nvSpPr>
        <p:spPr>
          <a:xfrm flipH="1">
            <a:off x="0" y="2653"/>
            <a:ext cx="5756571" cy="5142173"/>
          </a:xfrm>
          <a:custGeom>
            <a:avLst/>
            <a:gdLst>
              <a:gd name="connsiteX0" fmla="*/ 2684207 w 8273880"/>
              <a:gd name="connsiteY0" fmla="*/ 0 h 6902245"/>
              <a:gd name="connsiteX1" fmla="*/ 7779149 w 8273880"/>
              <a:gd name="connsiteY1" fmla="*/ 0 h 6902245"/>
              <a:gd name="connsiteX2" fmla="*/ 8273845 w 8273880"/>
              <a:gd name="connsiteY2" fmla="*/ 6902245 h 6902245"/>
              <a:gd name="connsiteX3" fmla="*/ 1312607 w 8273880"/>
              <a:gd name="connsiteY3" fmla="*/ 6902245 h 6902245"/>
              <a:gd name="connsiteX4" fmla="*/ 0 w 8273880"/>
              <a:gd name="connsiteY4" fmla="*/ 4572000 h 6902245"/>
              <a:gd name="connsiteX5" fmla="*/ 2684207 w 8273880"/>
              <a:gd name="connsiteY5" fmla="*/ 0 h 6902245"/>
              <a:gd name="connsiteX0" fmla="*/ 2684207 w 7779149"/>
              <a:gd name="connsiteY0" fmla="*/ 0 h 6902245"/>
              <a:gd name="connsiteX1" fmla="*/ 7779149 w 7779149"/>
              <a:gd name="connsiteY1" fmla="*/ 0 h 6902245"/>
              <a:gd name="connsiteX2" fmla="*/ 7775240 w 7779149"/>
              <a:gd name="connsiteY2" fmla="*/ 6891479 h 6902245"/>
              <a:gd name="connsiteX3" fmla="*/ 1312607 w 7779149"/>
              <a:gd name="connsiteY3" fmla="*/ 6902245 h 6902245"/>
              <a:gd name="connsiteX4" fmla="*/ 0 w 7779149"/>
              <a:gd name="connsiteY4" fmla="*/ 4572000 h 6902245"/>
              <a:gd name="connsiteX5" fmla="*/ 2684207 w 7779149"/>
              <a:gd name="connsiteY5" fmla="*/ 0 h 6902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79149" h="6902245" extrusionOk="0">
                <a:moveTo>
                  <a:pt x="2684207" y="0"/>
                </a:moveTo>
                <a:lnTo>
                  <a:pt x="7779149" y="0"/>
                </a:lnTo>
                <a:cubicBezTo>
                  <a:pt x="7774233" y="2300748"/>
                  <a:pt x="7780156" y="4590731"/>
                  <a:pt x="7775240" y="6891479"/>
                </a:cubicBezTo>
                <a:lnTo>
                  <a:pt x="1312607" y="6902245"/>
                </a:lnTo>
                <a:lnTo>
                  <a:pt x="0" y="4572000"/>
                </a:lnTo>
                <a:lnTo>
                  <a:pt x="2684207" y="0"/>
                </a:lnTo>
                <a:close/>
              </a:path>
            </a:pathLst>
          </a:custGeom>
          <a:solidFill>
            <a:srgbClr val="29A6FF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algn="ctr">
              <a:buClr>
                <a:schemeClr val="lt1"/>
              </a:buClr>
              <a:buSzPts val="1400"/>
            </a:pPr>
            <a:endParaRPr sz="1400">
              <a:solidFill>
                <a:srgbClr val="565A5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2777;p515">
            <a:extLst>
              <a:ext uri="{FF2B5EF4-FFF2-40B4-BE49-F238E27FC236}">
                <a16:creationId xmlns:a16="http://schemas.microsoft.com/office/drawing/2014/main" id="{06BC8B7C-75A7-3F49-830D-6AE5583E47F6}"/>
              </a:ext>
            </a:extLst>
          </p:cNvPr>
          <p:cNvSpPr/>
          <p:nvPr userDrawn="1"/>
        </p:nvSpPr>
        <p:spPr>
          <a:xfrm flipH="1">
            <a:off x="1" y="1327"/>
            <a:ext cx="5459792" cy="5142173"/>
          </a:xfrm>
          <a:custGeom>
            <a:avLst/>
            <a:gdLst>
              <a:gd name="connsiteX0" fmla="*/ 2684207 w 8273864"/>
              <a:gd name="connsiteY0" fmla="*/ 0 h 6902245"/>
              <a:gd name="connsiteX1" fmla="*/ 7378097 w 8273864"/>
              <a:gd name="connsiteY1" fmla="*/ 0 h 6902245"/>
              <a:gd name="connsiteX2" fmla="*/ 8273845 w 8273864"/>
              <a:gd name="connsiteY2" fmla="*/ 6902245 h 6902245"/>
              <a:gd name="connsiteX3" fmla="*/ 1312607 w 8273864"/>
              <a:gd name="connsiteY3" fmla="*/ 6902245 h 6902245"/>
              <a:gd name="connsiteX4" fmla="*/ 0 w 8273864"/>
              <a:gd name="connsiteY4" fmla="*/ 4572000 h 6902245"/>
              <a:gd name="connsiteX5" fmla="*/ 2684207 w 8273864"/>
              <a:gd name="connsiteY5" fmla="*/ 0 h 6902245"/>
              <a:gd name="connsiteX0" fmla="*/ 2684207 w 7407140"/>
              <a:gd name="connsiteY0" fmla="*/ 0 h 6902245"/>
              <a:gd name="connsiteX1" fmla="*/ 7378097 w 7407140"/>
              <a:gd name="connsiteY1" fmla="*/ 0 h 6902245"/>
              <a:gd name="connsiteX2" fmla="*/ 7406705 w 7407140"/>
              <a:gd name="connsiteY2" fmla="*/ 6891479 h 6902245"/>
              <a:gd name="connsiteX3" fmla="*/ 1312607 w 7407140"/>
              <a:gd name="connsiteY3" fmla="*/ 6902245 h 6902245"/>
              <a:gd name="connsiteX4" fmla="*/ 0 w 7407140"/>
              <a:gd name="connsiteY4" fmla="*/ 4572000 h 6902245"/>
              <a:gd name="connsiteX5" fmla="*/ 2684207 w 7407140"/>
              <a:gd name="connsiteY5" fmla="*/ 0 h 6902245"/>
              <a:gd name="connsiteX0" fmla="*/ 2684207 w 7378097"/>
              <a:gd name="connsiteY0" fmla="*/ 0 h 6902245"/>
              <a:gd name="connsiteX1" fmla="*/ 7378097 w 7378097"/>
              <a:gd name="connsiteY1" fmla="*/ 0 h 6902245"/>
              <a:gd name="connsiteX2" fmla="*/ 7374187 w 7378097"/>
              <a:gd name="connsiteY2" fmla="*/ 6891480 h 6902245"/>
              <a:gd name="connsiteX3" fmla="*/ 1312607 w 7378097"/>
              <a:gd name="connsiteY3" fmla="*/ 6902245 h 6902245"/>
              <a:gd name="connsiteX4" fmla="*/ 0 w 7378097"/>
              <a:gd name="connsiteY4" fmla="*/ 4572000 h 6902245"/>
              <a:gd name="connsiteX5" fmla="*/ 2684207 w 7378097"/>
              <a:gd name="connsiteY5" fmla="*/ 0 h 6902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78097" h="6902245" extrusionOk="0">
                <a:moveTo>
                  <a:pt x="2684207" y="0"/>
                </a:moveTo>
                <a:lnTo>
                  <a:pt x="7378097" y="0"/>
                </a:lnTo>
                <a:cubicBezTo>
                  <a:pt x="7373181" y="2300748"/>
                  <a:pt x="7379103" y="4590732"/>
                  <a:pt x="7374187" y="6891480"/>
                </a:cubicBezTo>
                <a:lnTo>
                  <a:pt x="1312607" y="6902245"/>
                </a:lnTo>
                <a:lnTo>
                  <a:pt x="0" y="4572000"/>
                </a:lnTo>
                <a:lnTo>
                  <a:pt x="2684207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algn="ctr">
              <a:buClr>
                <a:schemeClr val="lt1"/>
              </a:buClr>
              <a:buSzPts val="1400"/>
            </a:pPr>
            <a:endParaRPr sz="1400">
              <a:solidFill>
                <a:srgbClr val="565A5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07CAB7C-F70C-BA49-82CE-5FDB2D2AFBA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4612" y="484229"/>
            <a:ext cx="621000" cy="621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14401A-74C2-5A44-95BE-34E1626D62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613" y="1246766"/>
            <a:ext cx="2868389" cy="509583"/>
          </a:xfrm>
          <a:prstGeom prst="rect">
            <a:avLst/>
          </a:prstGeom>
        </p:spPr>
        <p:txBody>
          <a:bodyPr/>
          <a:lstStyle>
            <a:lvl1pPr>
              <a:defRPr sz="25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Header</a:t>
            </a:r>
            <a:endParaRPr lang="en-CA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44EA00D-FD94-7043-BC67-C0C90334582E}"/>
              </a:ext>
            </a:extLst>
          </p:cNvPr>
          <p:cNvSpPr txBox="1"/>
          <p:nvPr userDrawn="1"/>
        </p:nvSpPr>
        <p:spPr>
          <a:xfrm>
            <a:off x="164345" y="4806109"/>
            <a:ext cx="2116285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50">
                <a:solidFill>
                  <a:schemeClr val="bg1">
                    <a:lumMod val="50000"/>
                    <a:alpha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D2L Confidential   |   © 2019 D2L Corporation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401D2FEA-61E2-294E-BFFA-E550C13E7BF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675" y="1954590"/>
            <a:ext cx="3665791" cy="13543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858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0287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3716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Body Copy</a:t>
            </a:r>
            <a:endParaRPr lang="en-CA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394DF12-6067-3941-9F5A-F8469015E00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5312" y="0"/>
            <a:ext cx="92868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358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046B7-8C6B-46C9-834D-BAE24C5A01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1F6703-2B28-47E3-9D57-D81B1639EC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8161291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Title - Cinnabar">
    <p:bg>
      <p:bgPr>
        <a:solidFill>
          <a:srgbClr val="FF6B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FF1E6240-EDE4-5747-B336-D15788471BF3}"/>
              </a:ext>
            </a:extLst>
          </p:cNvPr>
          <p:cNvSpPr txBox="1"/>
          <p:nvPr userDrawn="1"/>
        </p:nvSpPr>
        <p:spPr>
          <a:xfrm>
            <a:off x="118008" y="4806109"/>
            <a:ext cx="2116285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50">
                <a:solidFill>
                  <a:schemeClr val="tx1">
                    <a:lumMod val="75000"/>
                    <a:alpha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D2L Confidential   |   © 2019 D2L Corporation</a:t>
            </a:r>
          </a:p>
        </p:txBody>
      </p:sp>
      <p:sp>
        <p:nvSpPr>
          <p:cNvPr id="11" name="Google Shape;2713;p510">
            <a:extLst>
              <a:ext uri="{FF2B5EF4-FFF2-40B4-BE49-F238E27FC236}">
                <a16:creationId xmlns:a16="http://schemas.microsoft.com/office/drawing/2014/main" id="{87AC56E9-6853-1E45-AA93-E93E9A874731}"/>
              </a:ext>
            </a:extLst>
          </p:cNvPr>
          <p:cNvSpPr/>
          <p:nvPr userDrawn="1"/>
        </p:nvSpPr>
        <p:spPr>
          <a:xfrm flipH="1">
            <a:off x="-21771" y="0"/>
            <a:ext cx="6120848" cy="5143500"/>
          </a:xfrm>
          <a:custGeom>
            <a:avLst/>
            <a:gdLst/>
            <a:ahLst/>
            <a:cxnLst/>
            <a:rect l="l" t="t" r="r" b="b"/>
            <a:pathLst>
              <a:path w="8288594" h="6902245" extrusionOk="0">
                <a:moveTo>
                  <a:pt x="2684207" y="0"/>
                </a:moveTo>
                <a:lnTo>
                  <a:pt x="8288594" y="0"/>
                </a:lnTo>
                <a:cubicBezTo>
                  <a:pt x="8283678" y="2300748"/>
                  <a:pt x="8278761" y="4601497"/>
                  <a:pt x="8273845" y="6902245"/>
                </a:cubicBezTo>
                <a:lnTo>
                  <a:pt x="1312607" y="6902245"/>
                </a:lnTo>
                <a:lnTo>
                  <a:pt x="0" y="4572000"/>
                </a:lnTo>
                <a:lnTo>
                  <a:pt x="2684207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51431" tIns="25706" rIns="51431" bIns="25706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endParaRPr sz="1050" b="0" i="0" u="none" strike="noStrike" cap="none">
              <a:solidFill>
                <a:srgbClr val="565A5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3BE31D4-B079-4365-8DF3-9B9376EB30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5312" y="0"/>
            <a:ext cx="928688" cy="51435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1F12D1F2-B7C2-C04E-A931-D97677C25C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8392" y="2650524"/>
            <a:ext cx="3856853" cy="69446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000">
                <a:solidFill>
                  <a:srgbClr val="565A5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Section Heading</a:t>
            </a:r>
            <a:endParaRPr lang="en-CA"/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CAC76A26-BE83-F74F-A4F6-8D3564C84DE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58392" y="3524394"/>
            <a:ext cx="4653863" cy="8220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858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0287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3716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Section Sub Head</a:t>
            </a:r>
            <a:endParaRPr lang="en-CA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FE1DD1C-B268-5E49-8DCF-673879543962}"/>
              </a:ext>
            </a:extLst>
          </p:cNvPr>
          <p:cNvCxnSpPr/>
          <p:nvPr userDrawn="1"/>
        </p:nvCxnSpPr>
        <p:spPr>
          <a:xfrm>
            <a:off x="1024810" y="3398477"/>
            <a:ext cx="676532" cy="0"/>
          </a:xfrm>
          <a:prstGeom prst="line">
            <a:avLst/>
          </a:prstGeom>
          <a:ln w="63500">
            <a:solidFill>
              <a:srgbClr val="FF6B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0CF70818-73BA-A348-8082-0DC383E6F6D3}"/>
              </a:ext>
            </a:extLst>
          </p:cNvPr>
          <p:cNvSpPr txBox="1"/>
          <p:nvPr userDrawn="1"/>
        </p:nvSpPr>
        <p:spPr>
          <a:xfrm>
            <a:off x="164345" y="4806109"/>
            <a:ext cx="2116285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50">
                <a:solidFill>
                  <a:schemeClr val="bg1">
                    <a:lumMod val="50000"/>
                    <a:alpha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D2L Confidential   |   © 2019 D2L Corporation</a:t>
            </a:r>
          </a:p>
        </p:txBody>
      </p:sp>
    </p:spTree>
    <p:extLst>
      <p:ext uri="{BB962C8B-B14F-4D97-AF65-F5344CB8AC3E}">
        <p14:creationId xmlns:p14="http://schemas.microsoft.com/office/powerpoint/2010/main" val="4236160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-section Title - Cinnaba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CEAE029-55BD-D247-BFE3-8961FC185FCF}"/>
              </a:ext>
            </a:extLst>
          </p:cNvPr>
          <p:cNvCxnSpPr>
            <a:cxnSpLocks/>
          </p:cNvCxnSpPr>
          <p:nvPr userDrawn="1"/>
        </p:nvCxnSpPr>
        <p:spPr>
          <a:xfrm>
            <a:off x="957470" y="3431443"/>
            <a:ext cx="8186530" cy="0"/>
          </a:xfrm>
          <a:prstGeom prst="line">
            <a:avLst/>
          </a:prstGeom>
          <a:ln w="63500">
            <a:solidFill>
              <a:srgbClr val="FF6B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4D056E61-58D8-CE40-B684-1E0F25C707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9678" y="2663224"/>
            <a:ext cx="3856853" cy="694460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>
              <a:defRPr sz="3000">
                <a:solidFill>
                  <a:srgbClr val="565A5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Sub-section Heading</a:t>
            </a:r>
            <a:endParaRPr lang="en-CA"/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A6E77DD3-21EF-8B49-AACF-59C0793C3D2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32668" y="3537094"/>
            <a:ext cx="4653863" cy="82209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858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0287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3716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Sub-section Sub Head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9672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Content - Cinna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AA08E-5058-914A-8032-B364D9E96B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4602" y="209836"/>
            <a:ext cx="7646670" cy="539972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Header</a:t>
            </a:r>
            <a:endParaRPr lang="en-CA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DDD606C-C699-3F47-9E59-69B03C5B2A97}"/>
              </a:ext>
            </a:extLst>
          </p:cNvPr>
          <p:cNvCxnSpPr/>
          <p:nvPr userDrawn="1"/>
        </p:nvCxnSpPr>
        <p:spPr>
          <a:xfrm>
            <a:off x="316150" y="747069"/>
            <a:ext cx="676532" cy="0"/>
          </a:xfrm>
          <a:prstGeom prst="line">
            <a:avLst/>
          </a:prstGeom>
          <a:ln w="63500">
            <a:solidFill>
              <a:srgbClr val="FF6B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1C3AB58-E42D-3D4E-830A-BF7ADDD4D2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4602" y="1078611"/>
            <a:ext cx="8597646" cy="351167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8226902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- Cinna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2B72F7-1E75-E947-8382-9591193CC2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612" y="1099752"/>
            <a:ext cx="2340612" cy="352561"/>
          </a:xfrm>
          <a:prstGeom prst="rect">
            <a:avLst/>
          </a:prstGeom>
        </p:spPr>
        <p:txBody>
          <a:bodyPr anchor="b"/>
          <a:lstStyle>
            <a:lvl1pPr>
              <a:defRPr sz="22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Header</a:t>
            </a:r>
            <a:endParaRPr lang="en-CA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3B9A9F0-5B0A-884B-A9A7-DB8D794686DF}"/>
              </a:ext>
            </a:extLst>
          </p:cNvPr>
          <p:cNvCxnSpPr>
            <a:cxnSpLocks/>
          </p:cNvCxnSpPr>
          <p:nvPr userDrawn="1"/>
        </p:nvCxnSpPr>
        <p:spPr>
          <a:xfrm>
            <a:off x="0" y="1623158"/>
            <a:ext cx="2953512" cy="0"/>
          </a:xfrm>
          <a:prstGeom prst="line">
            <a:avLst/>
          </a:prstGeom>
          <a:ln w="63500">
            <a:solidFill>
              <a:srgbClr val="FF6B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29">
            <a:extLst>
              <a:ext uri="{FF2B5EF4-FFF2-40B4-BE49-F238E27FC236}">
                <a16:creationId xmlns:a16="http://schemas.microsoft.com/office/drawing/2014/main" id="{AD544ADA-7495-914C-B04D-8EB43FFBF52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2900" y="1821436"/>
            <a:ext cx="2340612" cy="232079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35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CA"/>
              <a:t>Point one</a:t>
            </a:r>
          </a:p>
          <a:p>
            <a:pPr lvl="0"/>
            <a:endParaRPr lang="en-CA"/>
          </a:p>
          <a:p>
            <a:pPr lvl="0"/>
            <a:r>
              <a:rPr lang="en-CA"/>
              <a:t>Point two</a:t>
            </a:r>
          </a:p>
          <a:p>
            <a:pPr lvl="0"/>
            <a:endParaRPr lang="en-CA"/>
          </a:p>
          <a:p>
            <a:pPr lvl="0"/>
            <a:r>
              <a:rPr lang="en-CA"/>
              <a:t>Point three</a:t>
            </a:r>
          </a:p>
        </p:txBody>
      </p:sp>
    </p:spTree>
    <p:extLst>
      <p:ext uri="{BB962C8B-B14F-4D97-AF65-F5344CB8AC3E}">
        <p14:creationId xmlns:p14="http://schemas.microsoft.com/office/powerpoint/2010/main" val="84752966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Cinna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D22F8C9-3B46-45B3-A960-A9B135FD4A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46766" y="1283516"/>
            <a:ext cx="2488503" cy="3307230"/>
          </a:xfrm>
          <a:prstGeom prst="rect">
            <a:avLst/>
          </a:prstGeom>
        </p:spPr>
      </p:pic>
      <p:pic>
        <p:nvPicPr>
          <p:cNvPr id="2050" name="Picture 2" descr="https://southcentralus1-mediap.svc.ms/transform/thumbnail?provider=spo&amp;inputFormat=png&amp;cs=MDhlMTg4NzYtNjE3Ny00ODdlLWI4YjUtY2Y5NTBjMWU1OThjfFNQTw&amp;docid=https%3A%2F%2Fd2lmail.sharepoint.com%3A443%2F_api%2Fv2.0%2Fdrives%2Fb!LCLfhsByMkmHWIWunnUW3E4clhSmPI1DtG1Yu3-G2WwfVXjYzGfuSJsOQQtHVXYM%2Fitems%2F01K3WBTRDL2QZSPA3UNVDZETIROKYODLAO%3Fversion%3DPublished&amp;access_token=eyJ0eXAiOiJKV1QiLCJhbGciOiJub25lIn0.eyJhdWQiOiIwMDAwMDAwMy0wMDAwLTBmZjEtY2UwMC0wMDAwMDAwMDAwMDAvZDJsbWFpbC5zaGFyZXBvaW50LmNvbUA3NGJiY2E2ZC00MTBiLTQ1YjMtOWI1MS0yYTZhYTY0NzcwNzkiLCJpc3MiOiIwMDAwMDAwMy0wMDAwLTBmZjEtY2UwMC0wMDAwMDAwMDAwMDAiLCJuYmYiOiIxNTg5MjA3OTIwIiwiZXhwIjoiMTU4OTIyOTUyMCIsImVuZHBvaW50dXJsIjoiVGs4Slhab3VzQUVLNXA4ckdTWG43ZWRtaEJENHQyc1M3SnUvRWRCeHlRaz0iLCJlbmRwb2ludHVybExlbmd0aCI6IjExNCIsImlzbG9vcGJhY2siOiJUcnVlIiwiY2lkIjoiT1RRMk5UVXhPV1l0TWpBM05TMWlNREF3TFdRek9UVXRNMlE0TVRaaU1tSXpPVEExIiwidmVyIjoiaGFzaGVkcHJvb2Z0b2tlbiIsInNpdGVpZCI6Ik9EWmtaakl5TW1NdE56SmpNQzAwT1RNeUxUZzNOVGd0T0RWaFpUbGxOelV4Tm1SaiIsIm5hbWVpZCI6IjAjLmZ8bWVtYmVyc2hpcHx0bWNhdWxleUBkZXNpcmUybGVhcm4uY29tIiwibmlpIjoibWljcm9zb2Z0LnNoYXJlcG9pbnQiLCJpc3VzZXIiOiJ0cnVlIiwiY2FjaGVrZXkiOiIwaC5mfG1lbWJlcnNoaXB8MTAwM2JmZmQ4YTUxMzlhNkBsaXZlLmNvbSIsInR0IjoiMCIsInVzZVBlcnNpc3RlbnRDb29raWUiOiIyIn0.UUozUkRqekZnL1dkYlVRMWYyT1hCZ05xUGZ1Yy9jMHFDdFM5UzAzcVRxaz0&amp;encodeFailures=1&amp;srcWidth=&amp;srcHeight=&amp;width=1322&amp;height=1860&amp;action=Access">
            <a:extLst>
              <a:ext uri="{FF2B5EF4-FFF2-40B4-BE49-F238E27FC236}">
                <a16:creationId xmlns:a16="http://schemas.microsoft.com/office/drawing/2014/main" id="{BC4E608D-D088-48FD-9F37-D3833C94F0C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8711" y="964281"/>
            <a:ext cx="2804615" cy="3945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Google Shape;2739;p512">
            <a:extLst>
              <a:ext uri="{FF2B5EF4-FFF2-40B4-BE49-F238E27FC236}">
                <a16:creationId xmlns:a16="http://schemas.microsoft.com/office/drawing/2014/main" id="{053320C6-A16D-A642-ABE1-193536B97CE1}"/>
              </a:ext>
            </a:extLst>
          </p:cNvPr>
          <p:cNvSpPr/>
          <p:nvPr userDrawn="1"/>
        </p:nvSpPr>
        <p:spPr>
          <a:xfrm flipH="1">
            <a:off x="0" y="2653"/>
            <a:ext cx="5756571" cy="5142173"/>
          </a:xfrm>
          <a:custGeom>
            <a:avLst/>
            <a:gdLst>
              <a:gd name="connsiteX0" fmla="*/ 2684207 w 8273880"/>
              <a:gd name="connsiteY0" fmla="*/ 0 h 6902245"/>
              <a:gd name="connsiteX1" fmla="*/ 7779149 w 8273880"/>
              <a:gd name="connsiteY1" fmla="*/ 0 h 6902245"/>
              <a:gd name="connsiteX2" fmla="*/ 8273845 w 8273880"/>
              <a:gd name="connsiteY2" fmla="*/ 6902245 h 6902245"/>
              <a:gd name="connsiteX3" fmla="*/ 1312607 w 8273880"/>
              <a:gd name="connsiteY3" fmla="*/ 6902245 h 6902245"/>
              <a:gd name="connsiteX4" fmla="*/ 0 w 8273880"/>
              <a:gd name="connsiteY4" fmla="*/ 4572000 h 6902245"/>
              <a:gd name="connsiteX5" fmla="*/ 2684207 w 8273880"/>
              <a:gd name="connsiteY5" fmla="*/ 0 h 6902245"/>
              <a:gd name="connsiteX0" fmla="*/ 2684207 w 7779149"/>
              <a:gd name="connsiteY0" fmla="*/ 0 h 6902245"/>
              <a:gd name="connsiteX1" fmla="*/ 7779149 w 7779149"/>
              <a:gd name="connsiteY1" fmla="*/ 0 h 6902245"/>
              <a:gd name="connsiteX2" fmla="*/ 7775240 w 7779149"/>
              <a:gd name="connsiteY2" fmla="*/ 6891479 h 6902245"/>
              <a:gd name="connsiteX3" fmla="*/ 1312607 w 7779149"/>
              <a:gd name="connsiteY3" fmla="*/ 6902245 h 6902245"/>
              <a:gd name="connsiteX4" fmla="*/ 0 w 7779149"/>
              <a:gd name="connsiteY4" fmla="*/ 4572000 h 6902245"/>
              <a:gd name="connsiteX5" fmla="*/ 2684207 w 7779149"/>
              <a:gd name="connsiteY5" fmla="*/ 0 h 6902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79149" h="6902245" extrusionOk="0">
                <a:moveTo>
                  <a:pt x="2684207" y="0"/>
                </a:moveTo>
                <a:lnTo>
                  <a:pt x="7779149" y="0"/>
                </a:lnTo>
                <a:cubicBezTo>
                  <a:pt x="7774233" y="2300748"/>
                  <a:pt x="7780156" y="4590731"/>
                  <a:pt x="7775240" y="6891479"/>
                </a:cubicBezTo>
                <a:lnTo>
                  <a:pt x="1312607" y="6902245"/>
                </a:lnTo>
                <a:lnTo>
                  <a:pt x="0" y="4572000"/>
                </a:lnTo>
                <a:lnTo>
                  <a:pt x="2684207" y="0"/>
                </a:lnTo>
                <a:close/>
              </a:path>
            </a:pathLst>
          </a:custGeom>
          <a:solidFill>
            <a:srgbClr val="FF6B70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algn="ctr">
              <a:buClr>
                <a:schemeClr val="lt1"/>
              </a:buClr>
              <a:buSzPts val="1400"/>
            </a:pPr>
            <a:endParaRPr sz="1400">
              <a:solidFill>
                <a:srgbClr val="565A5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2777;p515">
            <a:extLst>
              <a:ext uri="{FF2B5EF4-FFF2-40B4-BE49-F238E27FC236}">
                <a16:creationId xmlns:a16="http://schemas.microsoft.com/office/drawing/2014/main" id="{06BC8B7C-75A7-3F49-830D-6AE5583E47F6}"/>
              </a:ext>
            </a:extLst>
          </p:cNvPr>
          <p:cNvSpPr/>
          <p:nvPr userDrawn="1"/>
        </p:nvSpPr>
        <p:spPr>
          <a:xfrm flipH="1">
            <a:off x="1" y="1327"/>
            <a:ext cx="5459792" cy="5142173"/>
          </a:xfrm>
          <a:custGeom>
            <a:avLst/>
            <a:gdLst>
              <a:gd name="connsiteX0" fmla="*/ 2684207 w 8273864"/>
              <a:gd name="connsiteY0" fmla="*/ 0 h 6902245"/>
              <a:gd name="connsiteX1" fmla="*/ 7378097 w 8273864"/>
              <a:gd name="connsiteY1" fmla="*/ 0 h 6902245"/>
              <a:gd name="connsiteX2" fmla="*/ 8273845 w 8273864"/>
              <a:gd name="connsiteY2" fmla="*/ 6902245 h 6902245"/>
              <a:gd name="connsiteX3" fmla="*/ 1312607 w 8273864"/>
              <a:gd name="connsiteY3" fmla="*/ 6902245 h 6902245"/>
              <a:gd name="connsiteX4" fmla="*/ 0 w 8273864"/>
              <a:gd name="connsiteY4" fmla="*/ 4572000 h 6902245"/>
              <a:gd name="connsiteX5" fmla="*/ 2684207 w 8273864"/>
              <a:gd name="connsiteY5" fmla="*/ 0 h 6902245"/>
              <a:gd name="connsiteX0" fmla="*/ 2684207 w 7407140"/>
              <a:gd name="connsiteY0" fmla="*/ 0 h 6902245"/>
              <a:gd name="connsiteX1" fmla="*/ 7378097 w 7407140"/>
              <a:gd name="connsiteY1" fmla="*/ 0 h 6902245"/>
              <a:gd name="connsiteX2" fmla="*/ 7406705 w 7407140"/>
              <a:gd name="connsiteY2" fmla="*/ 6891479 h 6902245"/>
              <a:gd name="connsiteX3" fmla="*/ 1312607 w 7407140"/>
              <a:gd name="connsiteY3" fmla="*/ 6902245 h 6902245"/>
              <a:gd name="connsiteX4" fmla="*/ 0 w 7407140"/>
              <a:gd name="connsiteY4" fmla="*/ 4572000 h 6902245"/>
              <a:gd name="connsiteX5" fmla="*/ 2684207 w 7407140"/>
              <a:gd name="connsiteY5" fmla="*/ 0 h 6902245"/>
              <a:gd name="connsiteX0" fmla="*/ 2684207 w 7378097"/>
              <a:gd name="connsiteY0" fmla="*/ 0 h 6902245"/>
              <a:gd name="connsiteX1" fmla="*/ 7378097 w 7378097"/>
              <a:gd name="connsiteY1" fmla="*/ 0 h 6902245"/>
              <a:gd name="connsiteX2" fmla="*/ 7374187 w 7378097"/>
              <a:gd name="connsiteY2" fmla="*/ 6891480 h 6902245"/>
              <a:gd name="connsiteX3" fmla="*/ 1312607 w 7378097"/>
              <a:gd name="connsiteY3" fmla="*/ 6902245 h 6902245"/>
              <a:gd name="connsiteX4" fmla="*/ 0 w 7378097"/>
              <a:gd name="connsiteY4" fmla="*/ 4572000 h 6902245"/>
              <a:gd name="connsiteX5" fmla="*/ 2684207 w 7378097"/>
              <a:gd name="connsiteY5" fmla="*/ 0 h 6902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78097" h="6902245" extrusionOk="0">
                <a:moveTo>
                  <a:pt x="2684207" y="0"/>
                </a:moveTo>
                <a:lnTo>
                  <a:pt x="7378097" y="0"/>
                </a:lnTo>
                <a:cubicBezTo>
                  <a:pt x="7373181" y="2300748"/>
                  <a:pt x="7379103" y="4590732"/>
                  <a:pt x="7374187" y="6891480"/>
                </a:cubicBezTo>
                <a:lnTo>
                  <a:pt x="1312607" y="6902245"/>
                </a:lnTo>
                <a:lnTo>
                  <a:pt x="0" y="4572000"/>
                </a:lnTo>
                <a:lnTo>
                  <a:pt x="2684207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algn="ctr">
              <a:buClr>
                <a:schemeClr val="lt1"/>
              </a:buClr>
              <a:buSzPts val="1400"/>
            </a:pPr>
            <a:endParaRPr sz="1400">
              <a:solidFill>
                <a:srgbClr val="565A5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07CAB7C-F70C-BA49-82CE-5FDB2D2AFBA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612" y="484229"/>
            <a:ext cx="621000" cy="621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14401A-74C2-5A44-95BE-34E1626D62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613" y="1246766"/>
            <a:ext cx="2868389" cy="509583"/>
          </a:xfrm>
          <a:prstGeom prst="rect">
            <a:avLst/>
          </a:prstGeom>
        </p:spPr>
        <p:txBody>
          <a:bodyPr/>
          <a:lstStyle>
            <a:lvl1pPr>
              <a:defRPr sz="25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Header</a:t>
            </a:r>
            <a:endParaRPr lang="en-CA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44EA00D-FD94-7043-BC67-C0C90334582E}"/>
              </a:ext>
            </a:extLst>
          </p:cNvPr>
          <p:cNvSpPr txBox="1"/>
          <p:nvPr userDrawn="1"/>
        </p:nvSpPr>
        <p:spPr>
          <a:xfrm>
            <a:off x="164345" y="4806109"/>
            <a:ext cx="2116285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50">
                <a:solidFill>
                  <a:schemeClr val="bg1">
                    <a:lumMod val="50000"/>
                    <a:alpha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D2L Confidential   |   © 2020 D2L Corporation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401D2FEA-61E2-294E-BFFA-E550C13E7BF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675" y="1954590"/>
            <a:ext cx="3665791" cy="13543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858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0287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3716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Body Copy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5819912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Title - Peridot">
    <p:bg>
      <p:bgPr>
        <a:solidFill>
          <a:srgbClr val="8CCD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FF1E6240-EDE4-5747-B336-D15788471BF3}"/>
              </a:ext>
            </a:extLst>
          </p:cNvPr>
          <p:cNvSpPr txBox="1"/>
          <p:nvPr userDrawn="1"/>
        </p:nvSpPr>
        <p:spPr>
          <a:xfrm>
            <a:off x="118008" y="4806109"/>
            <a:ext cx="2116285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50">
                <a:solidFill>
                  <a:schemeClr val="tx1">
                    <a:lumMod val="75000"/>
                    <a:alpha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D2L Confidential   |   © 2019 D2L Corporation</a:t>
            </a:r>
          </a:p>
        </p:txBody>
      </p:sp>
      <p:sp>
        <p:nvSpPr>
          <p:cNvPr id="11" name="Google Shape;2713;p510">
            <a:extLst>
              <a:ext uri="{FF2B5EF4-FFF2-40B4-BE49-F238E27FC236}">
                <a16:creationId xmlns:a16="http://schemas.microsoft.com/office/drawing/2014/main" id="{87AC56E9-6853-1E45-AA93-E93E9A874731}"/>
              </a:ext>
            </a:extLst>
          </p:cNvPr>
          <p:cNvSpPr/>
          <p:nvPr userDrawn="1"/>
        </p:nvSpPr>
        <p:spPr>
          <a:xfrm flipH="1">
            <a:off x="-21771" y="0"/>
            <a:ext cx="6120848" cy="5143500"/>
          </a:xfrm>
          <a:custGeom>
            <a:avLst/>
            <a:gdLst/>
            <a:ahLst/>
            <a:cxnLst/>
            <a:rect l="l" t="t" r="r" b="b"/>
            <a:pathLst>
              <a:path w="8288594" h="6902245" extrusionOk="0">
                <a:moveTo>
                  <a:pt x="2684207" y="0"/>
                </a:moveTo>
                <a:lnTo>
                  <a:pt x="8288594" y="0"/>
                </a:lnTo>
                <a:cubicBezTo>
                  <a:pt x="8283678" y="2300748"/>
                  <a:pt x="8278761" y="4601497"/>
                  <a:pt x="8273845" y="6902245"/>
                </a:cubicBezTo>
                <a:lnTo>
                  <a:pt x="1312607" y="6902245"/>
                </a:lnTo>
                <a:lnTo>
                  <a:pt x="0" y="4572000"/>
                </a:lnTo>
                <a:lnTo>
                  <a:pt x="2684207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51431" tIns="25706" rIns="51431" bIns="25706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endParaRPr sz="1050" b="0" i="0" u="none" strike="noStrike" cap="none">
              <a:solidFill>
                <a:srgbClr val="565A5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3BE31D4-B079-4365-8DF3-9B9376EB30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5312" y="0"/>
            <a:ext cx="928688" cy="51435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1F12D1F2-B7C2-C04E-A931-D97677C25C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8392" y="2650524"/>
            <a:ext cx="3856853" cy="69446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000">
                <a:solidFill>
                  <a:srgbClr val="565A5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Section Heading</a:t>
            </a:r>
            <a:endParaRPr lang="en-CA"/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CAC76A26-BE83-F74F-A4F6-8D3564C84DE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58392" y="3524394"/>
            <a:ext cx="4653863" cy="8220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858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0287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3716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Section Sub Head</a:t>
            </a:r>
            <a:endParaRPr lang="en-CA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FE1DD1C-B268-5E49-8DCF-673879543962}"/>
              </a:ext>
            </a:extLst>
          </p:cNvPr>
          <p:cNvCxnSpPr/>
          <p:nvPr userDrawn="1"/>
        </p:nvCxnSpPr>
        <p:spPr>
          <a:xfrm>
            <a:off x="1024810" y="3398477"/>
            <a:ext cx="676532" cy="0"/>
          </a:xfrm>
          <a:prstGeom prst="line">
            <a:avLst/>
          </a:prstGeom>
          <a:ln w="63500">
            <a:solidFill>
              <a:srgbClr val="8CCD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0CF70818-73BA-A348-8082-0DC383E6F6D3}"/>
              </a:ext>
            </a:extLst>
          </p:cNvPr>
          <p:cNvSpPr txBox="1"/>
          <p:nvPr userDrawn="1"/>
        </p:nvSpPr>
        <p:spPr>
          <a:xfrm>
            <a:off x="164345" y="4806109"/>
            <a:ext cx="2116285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50">
                <a:solidFill>
                  <a:schemeClr val="bg1">
                    <a:lumMod val="50000"/>
                    <a:alpha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D2L Confidential   |   © 2020 D2L Corporation</a:t>
            </a:r>
          </a:p>
        </p:txBody>
      </p:sp>
    </p:spTree>
    <p:extLst>
      <p:ext uri="{BB962C8B-B14F-4D97-AF65-F5344CB8AC3E}">
        <p14:creationId xmlns:p14="http://schemas.microsoft.com/office/powerpoint/2010/main" val="1043901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-section Title - Perido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CEAE029-55BD-D247-BFE3-8961FC185FCF}"/>
              </a:ext>
            </a:extLst>
          </p:cNvPr>
          <p:cNvCxnSpPr>
            <a:cxnSpLocks/>
          </p:cNvCxnSpPr>
          <p:nvPr userDrawn="1"/>
        </p:nvCxnSpPr>
        <p:spPr>
          <a:xfrm>
            <a:off x="957470" y="3431443"/>
            <a:ext cx="8186530" cy="0"/>
          </a:xfrm>
          <a:prstGeom prst="line">
            <a:avLst/>
          </a:prstGeom>
          <a:ln w="63500">
            <a:solidFill>
              <a:srgbClr val="8CCD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4D056E61-58D8-CE40-B684-1E0F25C707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9678" y="2663224"/>
            <a:ext cx="3856853" cy="694460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>
              <a:defRPr sz="3000">
                <a:solidFill>
                  <a:srgbClr val="565A5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Sub-section Heading</a:t>
            </a:r>
            <a:endParaRPr lang="en-CA"/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A6E77DD3-21EF-8B49-AACF-59C0793C3D2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32668" y="3537094"/>
            <a:ext cx="4653863" cy="82209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858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0287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3716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Sub-section Sub Head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31111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Content - Perid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AA08E-5058-914A-8032-B364D9E96B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4602" y="209836"/>
            <a:ext cx="7646670" cy="539972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Header</a:t>
            </a:r>
            <a:endParaRPr lang="en-CA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DDD606C-C699-3F47-9E59-69B03C5B2A97}"/>
              </a:ext>
            </a:extLst>
          </p:cNvPr>
          <p:cNvCxnSpPr/>
          <p:nvPr userDrawn="1"/>
        </p:nvCxnSpPr>
        <p:spPr>
          <a:xfrm>
            <a:off x="316150" y="747069"/>
            <a:ext cx="676532" cy="0"/>
          </a:xfrm>
          <a:prstGeom prst="line">
            <a:avLst/>
          </a:prstGeom>
          <a:ln w="63500">
            <a:solidFill>
              <a:srgbClr val="8CCD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1C3AB58-E42D-3D4E-830A-BF7ADDD4D2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4602" y="1078611"/>
            <a:ext cx="8597646" cy="351167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0608648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- Perid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2B72F7-1E75-E947-8382-9591193CC2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612" y="1099752"/>
            <a:ext cx="2340612" cy="352561"/>
          </a:xfrm>
          <a:prstGeom prst="rect">
            <a:avLst/>
          </a:prstGeom>
        </p:spPr>
        <p:txBody>
          <a:bodyPr anchor="b"/>
          <a:lstStyle>
            <a:lvl1pPr>
              <a:defRPr sz="22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Header</a:t>
            </a:r>
            <a:endParaRPr lang="en-CA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3B9A9F0-5B0A-884B-A9A7-DB8D794686DF}"/>
              </a:ext>
            </a:extLst>
          </p:cNvPr>
          <p:cNvCxnSpPr>
            <a:cxnSpLocks/>
          </p:cNvCxnSpPr>
          <p:nvPr userDrawn="1"/>
        </p:nvCxnSpPr>
        <p:spPr>
          <a:xfrm>
            <a:off x="0" y="1623158"/>
            <a:ext cx="2953512" cy="0"/>
          </a:xfrm>
          <a:prstGeom prst="line">
            <a:avLst/>
          </a:prstGeom>
          <a:ln w="63500">
            <a:solidFill>
              <a:srgbClr val="8CCD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29">
            <a:extLst>
              <a:ext uri="{FF2B5EF4-FFF2-40B4-BE49-F238E27FC236}">
                <a16:creationId xmlns:a16="http://schemas.microsoft.com/office/drawing/2014/main" id="{AD544ADA-7495-914C-B04D-8EB43FFBF52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2900" y="1821436"/>
            <a:ext cx="2340612" cy="232079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35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CA"/>
              <a:t>Point one</a:t>
            </a:r>
          </a:p>
          <a:p>
            <a:pPr lvl="0"/>
            <a:endParaRPr lang="en-CA"/>
          </a:p>
          <a:p>
            <a:pPr lvl="0"/>
            <a:r>
              <a:rPr lang="en-CA"/>
              <a:t>Point two</a:t>
            </a:r>
          </a:p>
          <a:p>
            <a:pPr lvl="0"/>
            <a:endParaRPr lang="en-CA"/>
          </a:p>
          <a:p>
            <a:pPr lvl="0"/>
            <a:r>
              <a:rPr lang="en-CA"/>
              <a:t>Point three</a:t>
            </a:r>
          </a:p>
        </p:txBody>
      </p:sp>
    </p:spTree>
    <p:extLst>
      <p:ext uri="{BB962C8B-B14F-4D97-AF65-F5344CB8AC3E}">
        <p14:creationId xmlns:p14="http://schemas.microsoft.com/office/powerpoint/2010/main" val="51640114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Perid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6D35FE04-CB95-7C4C-B654-CE797EAAFA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16435" y="0"/>
            <a:ext cx="5927565" cy="5143500"/>
          </a:xfrm>
          <a:prstGeom prst="rect">
            <a:avLst/>
          </a:prstGeom>
        </p:spPr>
      </p:pic>
      <p:sp>
        <p:nvSpPr>
          <p:cNvPr id="7" name="Google Shape;2739;p512">
            <a:extLst>
              <a:ext uri="{FF2B5EF4-FFF2-40B4-BE49-F238E27FC236}">
                <a16:creationId xmlns:a16="http://schemas.microsoft.com/office/drawing/2014/main" id="{053320C6-A16D-A642-ABE1-193536B97CE1}"/>
              </a:ext>
            </a:extLst>
          </p:cNvPr>
          <p:cNvSpPr/>
          <p:nvPr userDrawn="1"/>
        </p:nvSpPr>
        <p:spPr>
          <a:xfrm flipH="1">
            <a:off x="0" y="2653"/>
            <a:ext cx="5756571" cy="5142173"/>
          </a:xfrm>
          <a:custGeom>
            <a:avLst/>
            <a:gdLst>
              <a:gd name="connsiteX0" fmla="*/ 2684207 w 8273880"/>
              <a:gd name="connsiteY0" fmla="*/ 0 h 6902245"/>
              <a:gd name="connsiteX1" fmla="*/ 7779149 w 8273880"/>
              <a:gd name="connsiteY1" fmla="*/ 0 h 6902245"/>
              <a:gd name="connsiteX2" fmla="*/ 8273845 w 8273880"/>
              <a:gd name="connsiteY2" fmla="*/ 6902245 h 6902245"/>
              <a:gd name="connsiteX3" fmla="*/ 1312607 w 8273880"/>
              <a:gd name="connsiteY3" fmla="*/ 6902245 h 6902245"/>
              <a:gd name="connsiteX4" fmla="*/ 0 w 8273880"/>
              <a:gd name="connsiteY4" fmla="*/ 4572000 h 6902245"/>
              <a:gd name="connsiteX5" fmla="*/ 2684207 w 8273880"/>
              <a:gd name="connsiteY5" fmla="*/ 0 h 6902245"/>
              <a:gd name="connsiteX0" fmla="*/ 2684207 w 7779149"/>
              <a:gd name="connsiteY0" fmla="*/ 0 h 6902245"/>
              <a:gd name="connsiteX1" fmla="*/ 7779149 w 7779149"/>
              <a:gd name="connsiteY1" fmla="*/ 0 h 6902245"/>
              <a:gd name="connsiteX2" fmla="*/ 7775240 w 7779149"/>
              <a:gd name="connsiteY2" fmla="*/ 6891479 h 6902245"/>
              <a:gd name="connsiteX3" fmla="*/ 1312607 w 7779149"/>
              <a:gd name="connsiteY3" fmla="*/ 6902245 h 6902245"/>
              <a:gd name="connsiteX4" fmla="*/ 0 w 7779149"/>
              <a:gd name="connsiteY4" fmla="*/ 4572000 h 6902245"/>
              <a:gd name="connsiteX5" fmla="*/ 2684207 w 7779149"/>
              <a:gd name="connsiteY5" fmla="*/ 0 h 6902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79149" h="6902245" extrusionOk="0">
                <a:moveTo>
                  <a:pt x="2684207" y="0"/>
                </a:moveTo>
                <a:lnTo>
                  <a:pt x="7779149" y="0"/>
                </a:lnTo>
                <a:cubicBezTo>
                  <a:pt x="7774233" y="2300748"/>
                  <a:pt x="7780156" y="4590731"/>
                  <a:pt x="7775240" y="6891479"/>
                </a:cubicBezTo>
                <a:lnTo>
                  <a:pt x="1312607" y="6902245"/>
                </a:lnTo>
                <a:lnTo>
                  <a:pt x="0" y="4572000"/>
                </a:lnTo>
                <a:lnTo>
                  <a:pt x="2684207" y="0"/>
                </a:lnTo>
                <a:close/>
              </a:path>
            </a:pathLst>
          </a:custGeom>
          <a:solidFill>
            <a:srgbClr val="8CCD5A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algn="ctr">
              <a:buClr>
                <a:schemeClr val="lt1"/>
              </a:buClr>
              <a:buSzPts val="1400"/>
            </a:pPr>
            <a:endParaRPr sz="1400">
              <a:solidFill>
                <a:srgbClr val="565A5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2777;p515">
            <a:extLst>
              <a:ext uri="{FF2B5EF4-FFF2-40B4-BE49-F238E27FC236}">
                <a16:creationId xmlns:a16="http://schemas.microsoft.com/office/drawing/2014/main" id="{06BC8B7C-75A7-3F49-830D-6AE5583E47F6}"/>
              </a:ext>
            </a:extLst>
          </p:cNvPr>
          <p:cNvSpPr/>
          <p:nvPr userDrawn="1"/>
        </p:nvSpPr>
        <p:spPr>
          <a:xfrm flipH="1">
            <a:off x="1" y="1327"/>
            <a:ext cx="5459792" cy="5142173"/>
          </a:xfrm>
          <a:custGeom>
            <a:avLst/>
            <a:gdLst>
              <a:gd name="connsiteX0" fmla="*/ 2684207 w 8273864"/>
              <a:gd name="connsiteY0" fmla="*/ 0 h 6902245"/>
              <a:gd name="connsiteX1" fmla="*/ 7378097 w 8273864"/>
              <a:gd name="connsiteY1" fmla="*/ 0 h 6902245"/>
              <a:gd name="connsiteX2" fmla="*/ 8273845 w 8273864"/>
              <a:gd name="connsiteY2" fmla="*/ 6902245 h 6902245"/>
              <a:gd name="connsiteX3" fmla="*/ 1312607 w 8273864"/>
              <a:gd name="connsiteY3" fmla="*/ 6902245 h 6902245"/>
              <a:gd name="connsiteX4" fmla="*/ 0 w 8273864"/>
              <a:gd name="connsiteY4" fmla="*/ 4572000 h 6902245"/>
              <a:gd name="connsiteX5" fmla="*/ 2684207 w 8273864"/>
              <a:gd name="connsiteY5" fmla="*/ 0 h 6902245"/>
              <a:gd name="connsiteX0" fmla="*/ 2684207 w 7407140"/>
              <a:gd name="connsiteY0" fmla="*/ 0 h 6902245"/>
              <a:gd name="connsiteX1" fmla="*/ 7378097 w 7407140"/>
              <a:gd name="connsiteY1" fmla="*/ 0 h 6902245"/>
              <a:gd name="connsiteX2" fmla="*/ 7406705 w 7407140"/>
              <a:gd name="connsiteY2" fmla="*/ 6891479 h 6902245"/>
              <a:gd name="connsiteX3" fmla="*/ 1312607 w 7407140"/>
              <a:gd name="connsiteY3" fmla="*/ 6902245 h 6902245"/>
              <a:gd name="connsiteX4" fmla="*/ 0 w 7407140"/>
              <a:gd name="connsiteY4" fmla="*/ 4572000 h 6902245"/>
              <a:gd name="connsiteX5" fmla="*/ 2684207 w 7407140"/>
              <a:gd name="connsiteY5" fmla="*/ 0 h 6902245"/>
              <a:gd name="connsiteX0" fmla="*/ 2684207 w 7378097"/>
              <a:gd name="connsiteY0" fmla="*/ 0 h 6902245"/>
              <a:gd name="connsiteX1" fmla="*/ 7378097 w 7378097"/>
              <a:gd name="connsiteY1" fmla="*/ 0 h 6902245"/>
              <a:gd name="connsiteX2" fmla="*/ 7374187 w 7378097"/>
              <a:gd name="connsiteY2" fmla="*/ 6891480 h 6902245"/>
              <a:gd name="connsiteX3" fmla="*/ 1312607 w 7378097"/>
              <a:gd name="connsiteY3" fmla="*/ 6902245 h 6902245"/>
              <a:gd name="connsiteX4" fmla="*/ 0 w 7378097"/>
              <a:gd name="connsiteY4" fmla="*/ 4572000 h 6902245"/>
              <a:gd name="connsiteX5" fmla="*/ 2684207 w 7378097"/>
              <a:gd name="connsiteY5" fmla="*/ 0 h 6902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78097" h="6902245" extrusionOk="0">
                <a:moveTo>
                  <a:pt x="2684207" y="0"/>
                </a:moveTo>
                <a:lnTo>
                  <a:pt x="7378097" y="0"/>
                </a:lnTo>
                <a:cubicBezTo>
                  <a:pt x="7373181" y="2300748"/>
                  <a:pt x="7379103" y="4590732"/>
                  <a:pt x="7374187" y="6891480"/>
                </a:cubicBezTo>
                <a:lnTo>
                  <a:pt x="1312607" y="6902245"/>
                </a:lnTo>
                <a:lnTo>
                  <a:pt x="0" y="4572000"/>
                </a:lnTo>
                <a:lnTo>
                  <a:pt x="2684207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algn="ctr">
              <a:buClr>
                <a:schemeClr val="lt1"/>
              </a:buClr>
              <a:buSzPts val="1400"/>
            </a:pPr>
            <a:endParaRPr sz="1400">
              <a:solidFill>
                <a:srgbClr val="565A5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14401A-74C2-5A44-95BE-34E1626D62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613" y="1246766"/>
            <a:ext cx="2868389" cy="509583"/>
          </a:xfrm>
          <a:prstGeom prst="rect">
            <a:avLst/>
          </a:prstGeom>
        </p:spPr>
        <p:txBody>
          <a:bodyPr/>
          <a:lstStyle>
            <a:lvl1pPr>
              <a:defRPr sz="25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Header</a:t>
            </a:r>
            <a:endParaRPr lang="en-CA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44EA00D-FD94-7043-BC67-C0C90334582E}"/>
              </a:ext>
            </a:extLst>
          </p:cNvPr>
          <p:cNvSpPr txBox="1"/>
          <p:nvPr userDrawn="1"/>
        </p:nvSpPr>
        <p:spPr>
          <a:xfrm>
            <a:off x="164345" y="4806109"/>
            <a:ext cx="2116285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50">
                <a:solidFill>
                  <a:schemeClr val="bg1">
                    <a:lumMod val="50000"/>
                    <a:alpha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D2L Confidential   |   © 2019 D2L Corporation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401D2FEA-61E2-294E-BFFA-E550C13E7BF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675" y="1954590"/>
            <a:ext cx="3665791" cy="13543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858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0287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3716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Body Copy</a:t>
            </a:r>
            <a:endParaRPr lang="en-CA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394DF12-6067-3941-9F5A-F8469015E00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5312" y="0"/>
            <a:ext cx="92868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67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8.xml"/><Relationship Id="rId3" Type="http://schemas.openxmlformats.org/officeDocument/2006/relationships/slideLayout" Target="../slideLayouts/slideLayout193.xml"/><Relationship Id="rId7" Type="http://schemas.openxmlformats.org/officeDocument/2006/relationships/slideLayout" Target="../slideLayouts/slideLayout197.xml"/><Relationship Id="rId2" Type="http://schemas.openxmlformats.org/officeDocument/2006/relationships/slideLayout" Target="../slideLayouts/slideLayout192.xml"/><Relationship Id="rId1" Type="http://schemas.openxmlformats.org/officeDocument/2006/relationships/slideLayout" Target="../slideLayouts/slideLayout191.xml"/><Relationship Id="rId6" Type="http://schemas.openxmlformats.org/officeDocument/2006/relationships/slideLayout" Target="../slideLayouts/slideLayout196.xml"/><Relationship Id="rId11" Type="http://schemas.openxmlformats.org/officeDocument/2006/relationships/image" Target="../media/image51.png"/><Relationship Id="rId5" Type="http://schemas.openxmlformats.org/officeDocument/2006/relationships/slideLayout" Target="../slideLayouts/slideLayout195.xml"/><Relationship Id="rId10" Type="http://schemas.openxmlformats.org/officeDocument/2006/relationships/theme" Target="../theme/theme10.xml"/><Relationship Id="rId4" Type="http://schemas.openxmlformats.org/officeDocument/2006/relationships/slideLayout" Target="../slideLayouts/slideLayout194.xml"/><Relationship Id="rId9" Type="http://schemas.openxmlformats.org/officeDocument/2006/relationships/slideLayout" Target="../slideLayouts/slideLayout199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7.xml"/><Relationship Id="rId3" Type="http://schemas.openxmlformats.org/officeDocument/2006/relationships/slideLayout" Target="../slideLayouts/slideLayout202.xml"/><Relationship Id="rId7" Type="http://schemas.openxmlformats.org/officeDocument/2006/relationships/slideLayout" Target="../slideLayouts/slideLayout206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01.xml"/><Relationship Id="rId1" Type="http://schemas.openxmlformats.org/officeDocument/2006/relationships/slideLayout" Target="../slideLayouts/slideLayout200.xml"/><Relationship Id="rId6" Type="http://schemas.openxmlformats.org/officeDocument/2006/relationships/slideLayout" Target="../slideLayouts/slideLayout205.xml"/><Relationship Id="rId11" Type="http://schemas.openxmlformats.org/officeDocument/2006/relationships/theme" Target="../theme/theme11.xml"/><Relationship Id="rId5" Type="http://schemas.openxmlformats.org/officeDocument/2006/relationships/slideLayout" Target="../slideLayouts/slideLayout204.xml"/><Relationship Id="rId10" Type="http://schemas.openxmlformats.org/officeDocument/2006/relationships/slideLayout" Target="../slideLayouts/slideLayout209.xml"/><Relationship Id="rId4" Type="http://schemas.openxmlformats.org/officeDocument/2006/relationships/slideLayout" Target="../slideLayouts/slideLayout203.xml"/><Relationship Id="rId9" Type="http://schemas.openxmlformats.org/officeDocument/2006/relationships/slideLayout" Target="../slideLayouts/slideLayout208.xml"/></Relationships>
</file>

<file path=ppt/slideMasters/_rels/slideMaster1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22.xml"/><Relationship Id="rId18" Type="http://schemas.openxmlformats.org/officeDocument/2006/relationships/slideLayout" Target="../slideLayouts/slideLayout227.xml"/><Relationship Id="rId26" Type="http://schemas.openxmlformats.org/officeDocument/2006/relationships/slideLayout" Target="../slideLayouts/slideLayout235.xml"/><Relationship Id="rId3" Type="http://schemas.openxmlformats.org/officeDocument/2006/relationships/slideLayout" Target="../slideLayouts/slideLayout212.xml"/><Relationship Id="rId21" Type="http://schemas.openxmlformats.org/officeDocument/2006/relationships/slideLayout" Target="../slideLayouts/slideLayout230.xml"/><Relationship Id="rId34" Type="http://schemas.openxmlformats.org/officeDocument/2006/relationships/slideLayout" Target="../slideLayouts/slideLayout243.xml"/><Relationship Id="rId7" Type="http://schemas.openxmlformats.org/officeDocument/2006/relationships/slideLayout" Target="../slideLayouts/slideLayout216.xml"/><Relationship Id="rId12" Type="http://schemas.openxmlformats.org/officeDocument/2006/relationships/slideLayout" Target="../slideLayouts/slideLayout221.xml"/><Relationship Id="rId17" Type="http://schemas.openxmlformats.org/officeDocument/2006/relationships/slideLayout" Target="../slideLayouts/slideLayout226.xml"/><Relationship Id="rId25" Type="http://schemas.openxmlformats.org/officeDocument/2006/relationships/slideLayout" Target="../slideLayouts/slideLayout234.xml"/><Relationship Id="rId33" Type="http://schemas.openxmlformats.org/officeDocument/2006/relationships/slideLayout" Target="../slideLayouts/slideLayout242.xml"/><Relationship Id="rId2" Type="http://schemas.openxmlformats.org/officeDocument/2006/relationships/slideLayout" Target="../slideLayouts/slideLayout211.xml"/><Relationship Id="rId16" Type="http://schemas.openxmlformats.org/officeDocument/2006/relationships/slideLayout" Target="../slideLayouts/slideLayout225.xml"/><Relationship Id="rId20" Type="http://schemas.openxmlformats.org/officeDocument/2006/relationships/slideLayout" Target="../slideLayouts/slideLayout229.xml"/><Relationship Id="rId29" Type="http://schemas.openxmlformats.org/officeDocument/2006/relationships/slideLayout" Target="../slideLayouts/slideLayout238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24" Type="http://schemas.openxmlformats.org/officeDocument/2006/relationships/slideLayout" Target="../slideLayouts/slideLayout233.xml"/><Relationship Id="rId32" Type="http://schemas.openxmlformats.org/officeDocument/2006/relationships/slideLayout" Target="../slideLayouts/slideLayout241.xml"/><Relationship Id="rId5" Type="http://schemas.openxmlformats.org/officeDocument/2006/relationships/slideLayout" Target="../slideLayouts/slideLayout214.xml"/><Relationship Id="rId15" Type="http://schemas.openxmlformats.org/officeDocument/2006/relationships/slideLayout" Target="../slideLayouts/slideLayout224.xml"/><Relationship Id="rId23" Type="http://schemas.openxmlformats.org/officeDocument/2006/relationships/slideLayout" Target="../slideLayouts/slideLayout232.xml"/><Relationship Id="rId28" Type="http://schemas.openxmlformats.org/officeDocument/2006/relationships/slideLayout" Target="../slideLayouts/slideLayout237.xml"/><Relationship Id="rId36" Type="http://schemas.openxmlformats.org/officeDocument/2006/relationships/theme" Target="../theme/theme12.xml"/><Relationship Id="rId10" Type="http://schemas.openxmlformats.org/officeDocument/2006/relationships/slideLayout" Target="../slideLayouts/slideLayout219.xml"/><Relationship Id="rId19" Type="http://schemas.openxmlformats.org/officeDocument/2006/relationships/slideLayout" Target="../slideLayouts/slideLayout228.xml"/><Relationship Id="rId31" Type="http://schemas.openxmlformats.org/officeDocument/2006/relationships/slideLayout" Target="../slideLayouts/slideLayout240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Relationship Id="rId14" Type="http://schemas.openxmlformats.org/officeDocument/2006/relationships/slideLayout" Target="../slideLayouts/slideLayout223.xml"/><Relationship Id="rId22" Type="http://schemas.openxmlformats.org/officeDocument/2006/relationships/slideLayout" Target="../slideLayouts/slideLayout231.xml"/><Relationship Id="rId27" Type="http://schemas.openxmlformats.org/officeDocument/2006/relationships/slideLayout" Target="../slideLayouts/slideLayout236.xml"/><Relationship Id="rId30" Type="http://schemas.openxmlformats.org/officeDocument/2006/relationships/slideLayout" Target="../slideLayouts/slideLayout239.xml"/><Relationship Id="rId35" Type="http://schemas.openxmlformats.org/officeDocument/2006/relationships/slideLayout" Target="../slideLayouts/slideLayout244.xml"/><Relationship Id="rId8" Type="http://schemas.openxmlformats.org/officeDocument/2006/relationships/slideLayout" Target="../slideLayouts/slideLayout217.xml"/></Relationships>
</file>

<file path=ppt/slideMasters/_rels/slideMaster1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57.xml"/><Relationship Id="rId18" Type="http://schemas.openxmlformats.org/officeDocument/2006/relationships/slideLayout" Target="../slideLayouts/slideLayout262.xml"/><Relationship Id="rId26" Type="http://schemas.openxmlformats.org/officeDocument/2006/relationships/slideLayout" Target="../slideLayouts/slideLayout270.xml"/><Relationship Id="rId39" Type="http://schemas.openxmlformats.org/officeDocument/2006/relationships/slideLayout" Target="../slideLayouts/slideLayout283.xml"/><Relationship Id="rId21" Type="http://schemas.openxmlformats.org/officeDocument/2006/relationships/slideLayout" Target="../slideLayouts/slideLayout265.xml"/><Relationship Id="rId34" Type="http://schemas.openxmlformats.org/officeDocument/2006/relationships/slideLayout" Target="../slideLayouts/slideLayout278.xml"/><Relationship Id="rId42" Type="http://schemas.openxmlformats.org/officeDocument/2006/relationships/image" Target="../media/image3.png"/><Relationship Id="rId7" Type="http://schemas.openxmlformats.org/officeDocument/2006/relationships/slideLayout" Target="../slideLayouts/slideLayout251.xml"/><Relationship Id="rId2" Type="http://schemas.openxmlformats.org/officeDocument/2006/relationships/slideLayout" Target="../slideLayouts/slideLayout246.xml"/><Relationship Id="rId16" Type="http://schemas.openxmlformats.org/officeDocument/2006/relationships/slideLayout" Target="../slideLayouts/slideLayout260.xml"/><Relationship Id="rId20" Type="http://schemas.openxmlformats.org/officeDocument/2006/relationships/slideLayout" Target="../slideLayouts/slideLayout264.xml"/><Relationship Id="rId29" Type="http://schemas.openxmlformats.org/officeDocument/2006/relationships/slideLayout" Target="../slideLayouts/slideLayout273.xml"/><Relationship Id="rId41" Type="http://schemas.openxmlformats.org/officeDocument/2006/relationships/theme" Target="../theme/theme13.xml"/><Relationship Id="rId1" Type="http://schemas.openxmlformats.org/officeDocument/2006/relationships/slideLayout" Target="../slideLayouts/slideLayout245.xml"/><Relationship Id="rId6" Type="http://schemas.openxmlformats.org/officeDocument/2006/relationships/slideLayout" Target="../slideLayouts/slideLayout250.xml"/><Relationship Id="rId11" Type="http://schemas.openxmlformats.org/officeDocument/2006/relationships/slideLayout" Target="../slideLayouts/slideLayout255.xml"/><Relationship Id="rId24" Type="http://schemas.openxmlformats.org/officeDocument/2006/relationships/slideLayout" Target="../slideLayouts/slideLayout268.xml"/><Relationship Id="rId32" Type="http://schemas.openxmlformats.org/officeDocument/2006/relationships/slideLayout" Target="../slideLayouts/slideLayout276.xml"/><Relationship Id="rId37" Type="http://schemas.openxmlformats.org/officeDocument/2006/relationships/slideLayout" Target="../slideLayouts/slideLayout281.xml"/><Relationship Id="rId40" Type="http://schemas.openxmlformats.org/officeDocument/2006/relationships/slideLayout" Target="../slideLayouts/slideLayout284.xml"/><Relationship Id="rId5" Type="http://schemas.openxmlformats.org/officeDocument/2006/relationships/slideLayout" Target="../slideLayouts/slideLayout249.xml"/><Relationship Id="rId15" Type="http://schemas.openxmlformats.org/officeDocument/2006/relationships/slideLayout" Target="../slideLayouts/slideLayout259.xml"/><Relationship Id="rId23" Type="http://schemas.openxmlformats.org/officeDocument/2006/relationships/slideLayout" Target="../slideLayouts/slideLayout267.xml"/><Relationship Id="rId28" Type="http://schemas.openxmlformats.org/officeDocument/2006/relationships/slideLayout" Target="../slideLayouts/slideLayout272.xml"/><Relationship Id="rId36" Type="http://schemas.openxmlformats.org/officeDocument/2006/relationships/slideLayout" Target="../slideLayouts/slideLayout280.xml"/><Relationship Id="rId10" Type="http://schemas.openxmlformats.org/officeDocument/2006/relationships/slideLayout" Target="../slideLayouts/slideLayout254.xml"/><Relationship Id="rId19" Type="http://schemas.openxmlformats.org/officeDocument/2006/relationships/slideLayout" Target="../slideLayouts/slideLayout263.xml"/><Relationship Id="rId31" Type="http://schemas.openxmlformats.org/officeDocument/2006/relationships/slideLayout" Target="../slideLayouts/slideLayout275.xml"/><Relationship Id="rId4" Type="http://schemas.openxmlformats.org/officeDocument/2006/relationships/slideLayout" Target="../slideLayouts/slideLayout248.xml"/><Relationship Id="rId9" Type="http://schemas.openxmlformats.org/officeDocument/2006/relationships/slideLayout" Target="../slideLayouts/slideLayout253.xml"/><Relationship Id="rId14" Type="http://schemas.openxmlformats.org/officeDocument/2006/relationships/slideLayout" Target="../slideLayouts/slideLayout258.xml"/><Relationship Id="rId22" Type="http://schemas.openxmlformats.org/officeDocument/2006/relationships/slideLayout" Target="../slideLayouts/slideLayout266.xml"/><Relationship Id="rId27" Type="http://schemas.openxmlformats.org/officeDocument/2006/relationships/slideLayout" Target="../slideLayouts/slideLayout271.xml"/><Relationship Id="rId30" Type="http://schemas.openxmlformats.org/officeDocument/2006/relationships/slideLayout" Target="../slideLayouts/slideLayout274.xml"/><Relationship Id="rId35" Type="http://schemas.openxmlformats.org/officeDocument/2006/relationships/slideLayout" Target="../slideLayouts/slideLayout279.xml"/><Relationship Id="rId8" Type="http://schemas.openxmlformats.org/officeDocument/2006/relationships/slideLayout" Target="../slideLayouts/slideLayout252.xml"/><Relationship Id="rId3" Type="http://schemas.openxmlformats.org/officeDocument/2006/relationships/slideLayout" Target="../slideLayouts/slideLayout247.xml"/><Relationship Id="rId12" Type="http://schemas.openxmlformats.org/officeDocument/2006/relationships/slideLayout" Target="../slideLayouts/slideLayout256.xml"/><Relationship Id="rId17" Type="http://schemas.openxmlformats.org/officeDocument/2006/relationships/slideLayout" Target="../slideLayouts/slideLayout261.xml"/><Relationship Id="rId25" Type="http://schemas.openxmlformats.org/officeDocument/2006/relationships/slideLayout" Target="../slideLayouts/slideLayout269.xml"/><Relationship Id="rId33" Type="http://schemas.openxmlformats.org/officeDocument/2006/relationships/slideLayout" Target="../slideLayouts/slideLayout277.xml"/><Relationship Id="rId38" Type="http://schemas.openxmlformats.org/officeDocument/2006/relationships/slideLayout" Target="../slideLayouts/slideLayout28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7.xml"/><Relationship Id="rId18" Type="http://schemas.openxmlformats.org/officeDocument/2006/relationships/slideLayout" Target="../slideLayouts/slideLayout42.xml"/><Relationship Id="rId26" Type="http://schemas.openxmlformats.org/officeDocument/2006/relationships/slideLayout" Target="../slideLayouts/slideLayout50.xml"/><Relationship Id="rId3" Type="http://schemas.openxmlformats.org/officeDocument/2006/relationships/slideLayout" Target="../slideLayouts/slideLayout27.xml"/><Relationship Id="rId21" Type="http://schemas.openxmlformats.org/officeDocument/2006/relationships/slideLayout" Target="../slideLayouts/slideLayout45.xml"/><Relationship Id="rId34" Type="http://schemas.openxmlformats.org/officeDocument/2006/relationships/slideLayout" Target="../slideLayouts/slideLayout58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41.xml"/><Relationship Id="rId25" Type="http://schemas.openxmlformats.org/officeDocument/2006/relationships/slideLayout" Target="../slideLayouts/slideLayout49.xml"/><Relationship Id="rId33" Type="http://schemas.openxmlformats.org/officeDocument/2006/relationships/slideLayout" Target="../slideLayouts/slideLayout57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20" Type="http://schemas.openxmlformats.org/officeDocument/2006/relationships/slideLayout" Target="../slideLayouts/slideLayout44.xml"/><Relationship Id="rId29" Type="http://schemas.openxmlformats.org/officeDocument/2006/relationships/slideLayout" Target="../slideLayouts/slideLayout53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24" Type="http://schemas.openxmlformats.org/officeDocument/2006/relationships/slideLayout" Target="../slideLayouts/slideLayout48.xml"/><Relationship Id="rId32" Type="http://schemas.openxmlformats.org/officeDocument/2006/relationships/slideLayout" Target="../slideLayouts/slideLayout56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23" Type="http://schemas.openxmlformats.org/officeDocument/2006/relationships/slideLayout" Target="../slideLayouts/slideLayout47.xml"/><Relationship Id="rId28" Type="http://schemas.openxmlformats.org/officeDocument/2006/relationships/slideLayout" Target="../slideLayouts/slideLayout52.xml"/><Relationship Id="rId36" Type="http://schemas.openxmlformats.org/officeDocument/2006/relationships/theme" Target="../theme/theme5.xml"/><Relationship Id="rId10" Type="http://schemas.openxmlformats.org/officeDocument/2006/relationships/slideLayout" Target="../slideLayouts/slideLayout34.xml"/><Relationship Id="rId19" Type="http://schemas.openxmlformats.org/officeDocument/2006/relationships/slideLayout" Target="../slideLayouts/slideLayout43.xml"/><Relationship Id="rId31" Type="http://schemas.openxmlformats.org/officeDocument/2006/relationships/slideLayout" Target="../slideLayouts/slideLayout55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Relationship Id="rId22" Type="http://schemas.openxmlformats.org/officeDocument/2006/relationships/slideLayout" Target="../slideLayouts/slideLayout46.xml"/><Relationship Id="rId27" Type="http://schemas.openxmlformats.org/officeDocument/2006/relationships/slideLayout" Target="../slideLayouts/slideLayout51.xml"/><Relationship Id="rId30" Type="http://schemas.openxmlformats.org/officeDocument/2006/relationships/slideLayout" Target="../slideLayouts/slideLayout54.xml"/><Relationship Id="rId35" Type="http://schemas.openxmlformats.org/officeDocument/2006/relationships/slideLayout" Target="../slideLayouts/slideLayout59.xml"/><Relationship Id="rId8" Type="http://schemas.openxmlformats.org/officeDocument/2006/relationships/slideLayout" Target="../slideLayouts/slideLayout32.xml"/></Relationships>
</file>

<file path=ppt/slideMasters/_rels/slideMaster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72.xml"/><Relationship Id="rId18" Type="http://schemas.openxmlformats.org/officeDocument/2006/relationships/slideLayout" Target="../slideLayouts/slideLayout77.xml"/><Relationship Id="rId26" Type="http://schemas.openxmlformats.org/officeDocument/2006/relationships/slideLayout" Target="../slideLayouts/slideLayout85.xml"/><Relationship Id="rId39" Type="http://schemas.openxmlformats.org/officeDocument/2006/relationships/slideLayout" Target="../slideLayouts/slideLayout98.xml"/><Relationship Id="rId21" Type="http://schemas.openxmlformats.org/officeDocument/2006/relationships/slideLayout" Target="../slideLayouts/slideLayout80.xml"/><Relationship Id="rId34" Type="http://schemas.openxmlformats.org/officeDocument/2006/relationships/slideLayout" Target="../slideLayouts/slideLayout93.xml"/><Relationship Id="rId42" Type="http://schemas.openxmlformats.org/officeDocument/2006/relationships/slideLayout" Target="../slideLayouts/slideLayout101.xml"/><Relationship Id="rId47" Type="http://schemas.openxmlformats.org/officeDocument/2006/relationships/image" Target="../media/image2.png"/><Relationship Id="rId7" Type="http://schemas.openxmlformats.org/officeDocument/2006/relationships/slideLayout" Target="../slideLayouts/slideLayout66.xml"/><Relationship Id="rId2" Type="http://schemas.openxmlformats.org/officeDocument/2006/relationships/slideLayout" Target="../slideLayouts/slideLayout61.xml"/><Relationship Id="rId16" Type="http://schemas.openxmlformats.org/officeDocument/2006/relationships/slideLayout" Target="../slideLayouts/slideLayout75.xml"/><Relationship Id="rId29" Type="http://schemas.openxmlformats.org/officeDocument/2006/relationships/slideLayout" Target="../slideLayouts/slideLayout88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24" Type="http://schemas.openxmlformats.org/officeDocument/2006/relationships/slideLayout" Target="../slideLayouts/slideLayout83.xml"/><Relationship Id="rId32" Type="http://schemas.openxmlformats.org/officeDocument/2006/relationships/slideLayout" Target="../slideLayouts/slideLayout91.xml"/><Relationship Id="rId37" Type="http://schemas.openxmlformats.org/officeDocument/2006/relationships/slideLayout" Target="../slideLayouts/slideLayout96.xml"/><Relationship Id="rId40" Type="http://schemas.openxmlformats.org/officeDocument/2006/relationships/slideLayout" Target="../slideLayouts/slideLayout99.xml"/><Relationship Id="rId45" Type="http://schemas.openxmlformats.org/officeDocument/2006/relationships/slideLayout" Target="../slideLayouts/slideLayout104.xml"/><Relationship Id="rId5" Type="http://schemas.openxmlformats.org/officeDocument/2006/relationships/slideLayout" Target="../slideLayouts/slideLayout64.xml"/><Relationship Id="rId15" Type="http://schemas.openxmlformats.org/officeDocument/2006/relationships/slideLayout" Target="../slideLayouts/slideLayout74.xml"/><Relationship Id="rId23" Type="http://schemas.openxmlformats.org/officeDocument/2006/relationships/slideLayout" Target="../slideLayouts/slideLayout82.xml"/><Relationship Id="rId28" Type="http://schemas.openxmlformats.org/officeDocument/2006/relationships/slideLayout" Target="../slideLayouts/slideLayout87.xml"/><Relationship Id="rId36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69.xml"/><Relationship Id="rId19" Type="http://schemas.openxmlformats.org/officeDocument/2006/relationships/slideLayout" Target="../slideLayouts/slideLayout78.xml"/><Relationship Id="rId31" Type="http://schemas.openxmlformats.org/officeDocument/2006/relationships/slideLayout" Target="../slideLayouts/slideLayout90.xml"/><Relationship Id="rId44" Type="http://schemas.openxmlformats.org/officeDocument/2006/relationships/slideLayout" Target="../slideLayouts/slideLayout103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slideLayout" Target="../slideLayouts/slideLayout73.xml"/><Relationship Id="rId22" Type="http://schemas.openxmlformats.org/officeDocument/2006/relationships/slideLayout" Target="../slideLayouts/slideLayout81.xml"/><Relationship Id="rId27" Type="http://schemas.openxmlformats.org/officeDocument/2006/relationships/slideLayout" Target="../slideLayouts/slideLayout86.xml"/><Relationship Id="rId30" Type="http://schemas.openxmlformats.org/officeDocument/2006/relationships/slideLayout" Target="../slideLayouts/slideLayout89.xml"/><Relationship Id="rId35" Type="http://schemas.openxmlformats.org/officeDocument/2006/relationships/slideLayout" Target="../slideLayouts/slideLayout94.xml"/><Relationship Id="rId43" Type="http://schemas.openxmlformats.org/officeDocument/2006/relationships/slideLayout" Target="../slideLayouts/slideLayout102.xml"/><Relationship Id="rId8" Type="http://schemas.openxmlformats.org/officeDocument/2006/relationships/slideLayout" Target="../slideLayouts/slideLayout67.xml"/><Relationship Id="rId3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71.xml"/><Relationship Id="rId17" Type="http://schemas.openxmlformats.org/officeDocument/2006/relationships/slideLayout" Target="../slideLayouts/slideLayout76.xml"/><Relationship Id="rId25" Type="http://schemas.openxmlformats.org/officeDocument/2006/relationships/slideLayout" Target="../slideLayouts/slideLayout84.xml"/><Relationship Id="rId33" Type="http://schemas.openxmlformats.org/officeDocument/2006/relationships/slideLayout" Target="../slideLayouts/slideLayout92.xml"/><Relationship Id="rId38" Type="http://schemas.openxmlformats.org/officeDocument/2006/relationships/slideLayout" Target="../slideLayouts/slideLayout97.xml"/><Relationship Id="rId46" Type="http://schemas.openxmlformats.org/officeDocument/2006/relationships/theme" Target="../theme/theme6.xml"/><Relationship Id="rId20" Type="http://schemas.openxmlformats.org/officeDocument/2006/relationships/slideLayout" Target="../slideLayouts/slideLayout79.xml"/><Relationship Id="rId41" Type="http://schemas.openxmlformats.org/officeDocument/2006/relationships/slideLayout" Target="../slideLayouts/slideLayout100.xml"/></Relationships>
</file>

<file path=ppt/slideMasters/_rels/slideMaster7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17.xml"/><Relationship Id="rId18" Type="http://schemas.openxmlformats.org/officeDocument/2006/relationships/slideLayout" Target="../slideLayouts/slideLayout122.xml"/><Relationship Id="rId26" Type="http://schemas.openxmlformats.org/officeDocument/2006/relationships/slideLayout" Target="../slideLayouts/slideLayout130.xml"/><Relationship Id="rId3" Type="http://schemas.openxmlformats.org/officeDocument/2006/relationships/slideLayout" Target="../slideLayouts/slideLayout107.xml"/><Relationship Id="rId21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111.xml"/><Relationship Id="rId12" Type="http://schemas.openxmlformats.org/officeDocument/2006/relationships/slideLayout" Target="../slideLayouts/slideLayout116.xml"/><Relationship Id="rId17" Type="http://schemas.openxmlformats.org/officeDocument/2006/relationships/slideLayout" Target="../slideLayouts/slideLayout121.xml"/><Relationship Id="rId25" Type="http://schemas.openxmlformats.org/officeDocument/2006/relationships/slideLayout" Target="../slideLayouts/slideLayout129.xml"/><Relationship Id="rId33" Type="http://schemas.openxmlformats.org/officeDocument/2006/relationships/theme" Target="../theme/theme7.xml"/><Relationship Id="rId2" Type="http://schemas.openxmlformats.org/officeDocument/2006/relationships/slideLayout" Target="../slideLayouts/slideLayout106.xml"/><Relationship Id="rId16" Type="http://schemas.openxmlformats.org/officeDocument/2006/relationships/slideLayout" Target="../slideLayouts/slideLayout120.xml"/><Relationship Id="rId20" Type="http://schemas.openxmlformats.org/officeDocument/2006/relationships/slideLayout" Target="../slideLayouts/slideLayout124.xml"/><Relationship Id="rId29" Type="http://schemas.openxmlformats.org/officeDocument/2006/relationships/slideLayout" Target="../slideLayouts/slideLayout133.xml"/><Relationship Id="rId1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10.xml"/><Relationship Id="rId11" Type="http://schemas.openxmlformats.org/officeDocument/2006/relationships/slideLayout" Target="../slideLayouts/slideLayout115.xml"/><Relationship Id="rId24" Type="http://schemas.openxmlformats.org/officeDocument/2006/relationships/slideLayout" Target="../slideLayouts/slideLayout128.xml"/><Relationship Id="rId32" Type="http://schemas.openxmlformats.org/officeDocument/2006/relationships/slideLayout" Target="../slideLayouts/slideLayout136.xml"/><Relationship Id="rId5" Type="http://schemas.openxmlformats.org/officeDocument/2006/relationships/slideLayout" Target="../slideLayouts/slideLayout109.xml"/><Relationship Id="rId15" Type="http://schemas.openxmlformats.org/officeDocument/2006/relationships/slideLayout" Target="../slideLayouts/slideLayout119.xml"/><Relationship Id="rId23" Type="http://schemas.openxmlformats.org/officeDocument/2006/relationships/slideLayout" Target="../slideLayouts/slideLayout127.xml"/><Relationship Id="rId28" Type="http://schemas.openxmlformats.org/officeDocument/2006/relationships/slideLayout" Target="../slideLayouts/slideLayout132.xml"/><Relationship Id="rId10" Type="http://schemas.openxmlformats.org/officeDocument/2006/relationships/slideLayout" Target="../slideLayouts/slideLayout114.xml"/><Relationship Id="rId19" Type="http://schemas.openxmlformats.org/officeDocument/2006/relationships/slideLayout" Target="../slideLayouts/slideLayout123.xml"/><Relationship Id="rId31" Type="http://schemas.openxmlformats.org/officeDocument/2006/relationships/slideLayout" Target="../slideLayouts/slideLayout135.xml"/><Relationship Id="rId4" Type="http://schemas.openxmlformats.org/officeDocument/2006/relationships/slideLayout" Target="../slideLayouts/slideLayout108.xml"/><Relationship Id="rId9" Type="http://schemas.openxmlformats.org/officeDocument/2006/relationships/slideLayout" Target="../slideLayouts/slideLayout113.xml"/><Relationship Id="rId14" Type="http://schemas.openxmlformats.org/officeDocument/2006/relationships/slideLayout" Target="../slideLayouts/slideLayout118.xml"/><Relationship Id="rId22" Type="http://schemas.openxmlformats.org/officeDocument/2006/relationships/slideLayout" Target="../slideLayouts/slideLayout126.xml"/><Relationship Id="rId27" Type="http://schemas.openxmlformats.org/officeDocument/2006/relationships/slideLayout" Target="../slideLayouts/slideLayout131.xml"/><Relationship Id="rId30" Type="http://schemas.openxmlformats.org/officeDocument/2006/relationships/slideLayout" Target="../slideLayouts/slideLayout134.xml"/><Relationship Id="rId8" Type="http://schemas.openxmlformats.org/officeDocument/2006/relationships/slideLayout" Target="../slideLayouts/slideLayout112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4.xml"/><Relationship Id="rId13" Type="http://schemas.openxmlformats.org/officeDocument/2006/relationships/slideLayout" Target="../slideLayouts/slideLayout149.xml"/><Relationship Id="rId3" Type="http://schemas.openxmlformats.org/officeDocument/2006/relationships/slideLayout" Target="../slideLayouts/slideLayout139.xml"/><Relationship Id="rId7" Type="http://schemas.openxmlformats.org/officeDocument/2006/relationships/slideLayout" Target="../slideLayouts/slideLayout143.xml"/><Relationship Id="rId12" Type="http://schemas.openxmlformats.org/officeDocument/2006/relationships/slideLayout" Target="../slideLayouts/slideLayout148.xml"/><Relationship Id="rId2" Type="http://schemas.openxmlformats.org/officeDocument/2006/relationships/slideLayout" Target="../slideLayouts/slideLayout138.xml"/><Relationship Id="rId1" Type="http://schemas.openxmlformats.org/officeDocument/2006/relationships/slideLayout" Target="../slideLayouts/slideLayout137.xml"/><Relationship Id="rId6" Type="http://schemas.openxmlformats.org/officeDocument/2006/relationships/slideLayout" Target="../slideLayouts/slideLayout142.xml"/><Relationship Id="rId11" Type="http://schemas.openxmlformats.org/officeDocument/2006/relationships/slideLayout" Target="../slideLayouts/slideLayout147.xml"/><Relationship Id="rId5" Type="http://schemas.openxmlformats.org/officeDocument/2006/relationships/slideLayout" Target="../slideLayouts/slideLayout141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46.xml"/><Relationship Id="rId4" Type="http://schemas.openxmlformats.org/officeDocument/2006/relationships/slideLayout" Target="../slideLayouts/slideLayout140.xml"/><Relationship Id="rId9" Type="http://schemas.openxmlformats.org/officeDocument/2006/relationships/slideLayout" Target="../slideLayouts/slideLayout145.xml"/><Relationship Id="rId1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62.xml"/><Relationship Id="rId18" Type="http://schemas.openxmlformats.org/officeDocument/2006/relationships/slideLayout" Target="../slideLayouts/slideLayout167.xml"/><Relationship Id="rId26" Type="http://schemas.openxmlformats.org/officeDocument/2006/relationships/slideLayout" Target="../slideLayouts/slideLayout175.xml"/><Relationship Id="rId39" Type="http://schemas.openxmlformats.org/officeDocument/2006/relationships/slideLayout" Target="../slideLayouts/slideLayout188.xml"/><Relationship Id="rId21" Type="http://schemas.openxmlformats.org/officeDocument/2006/relationships/slideLayout" Target="../slideLayouts/slideLayout170.xml"/><Relationship Id="rId34" Type="http://schemas.openxmlformats.org/officeDocument/2006/relationships/slideLayout" Target="../slideLayouts/slideLayout183.xml"/><Relationship Id="rId42" Type="http://schemas.openxmlformats.org/officeDocument/2006/relationships/theme" Target="../theme/theme9.xml"/><Relationship Id="rId7" Type="http://schemas.openxmlformats.org/officeDocument/2006/relationships/slideLayout" Target="../slideLayouts/slideLayout156.xml"/><Relationship Id="rId2" Type="http://schemas.openxmlformats.org/officeDocument/2006/relationships/slideLayout" Target="../slideLayouts/slideLayout151.xml"/><Relationship Id="rId16" Type="http://schemas.openxmlformats.org/officeDocument/2006/relationships/slideLayout" Target="../slideLayouts/slideLayout165.xml"/><Relationship Id="rId20" Type="http://schemas.openxmlformats.org/officeDocument/2006/relationships/slideLayout" Target="../slideLayouts/slideLayout169.xml"/><Relationship Id="rId29" Type="http://schemas.openxmlformats.org/officeDocument/2006/relationships/slideLayout" Target="../slideLayouts/slideLayout178.xml"/><Relationship Id="rId41" Type="http://schemas.openxmlformats.org/officeDocument/2006/relationships/slideLayout" Target="../slideLayouts/slideLayout190.xml"/><Relationship Id="rId1" Type="http://schemas.openxmlformats.org/officeDocument/2006/relationships/slideLayout" Target="../slideLayouts/slideLayout150.xml"/><Relationship Id="rId6" Type="http://schemas.openxmlformats.org/officeDocument/2006/relationships/slideLayout" Target="../slideLayouts/slideLayout155.xml"/><Relationship Id="rId11" Type="http://schemas.openxmlformats.org/officeDocument/2006/relationships/slideLayout" Target="../slideLayouts/slideLayout160.xml"/><Relationship Id="rId24" Type="http://schemas.openxmlformats.org/officeDocument/2006/relationships/slideLayout" Target="../slideLayouts/slideLayout173.xml"/><Relationship Id="rId32" Type="http://schemas.openxmlformats.org/officeDocument/2006/relationships/slideLayout" Target="../slideLayouts/slideLayout181.xml"/><Relationship Id="rId37" Type="http://schemas.openxmlformats.org/officeDocument/2006/relationships/slideLayout" Target="../slideLayouts/slideLayout186.xml"/><Relationship Id="rId40" Type="http://schemas.openxmlformats.org/officeDocument/2006/relationships/slideLayout" Target="../slideLayouts/slideLayout189.xml"/><Relationship Id="rId5" Type="http://schemas.openxmlformats.org/officeDocument/2006/relationships/slideLayout" Target="../slideLayouts/slideLayout154.xml"/><Relationship Id="rId15" Type="http://schemas.openxmlformats.org/officeDocument/2006/relationships/slideLayout" Target="../slideLayouts/slideLayout164.xml"/><Relationship Id="rId23" Type="http://schemas.openxmlformats.org/officeDocument/2006/relationships/slideLayout" Target="../slideLayouts/slideLayout172.xml"/><Relationship Id="rId28" Type="http://schemas.openxmlformats.org/officeDocument/2006/relationships/slideLayout" Target="../slideLayouts/slideLayout177.xml"/><Relationship Id="rId36" Type="http://schemas.openxmlformats.org/officeDocument/2006/relationships/slideLayout" Target="../slideLayouts/slideLayout185.xml"/><Relationship Id="rId10" Type="http://schemas.openxmlformats.org/officeDocument/2006/relationships/slideLayout" Target="../slideLayouts/slideLayout159.xml"/><Relationship Id="rId19" Type="http://schemas.openxmlformats.org/officeDocument/2006/relationships/slideLayout" Target="../slideLayouts/slideLayout168.xml"/><Relationship Id="rId31" Type="http://schemas.openxmlformats.org/officeDocument/2006/relationships/slideLayout" Target="../slideLayouts/slideLayout180.xml"/><Relationship Id="rId4" Type="http://schemas.openxmlformats.org/officeDocument/2006/relationships/slideLayout" Target="../slideLayouts/slideLayout153.xml"/><Relationship Id="rId9" Type="http://schemas.openxmlformats.org/officeDocument/2006/relationships/slideLayout" Target="../slideLayouts/slideLayout158.xml"/><Relationship Id="rId14" Type="http://schemas.openxmlformats.org/officeDocument/2006/relationships/slideLayout" Target="../slideLayouts/slideLayout163.xml"/><Relationship Id="rId22" Type="http://schemas.openxmlformats.org/officeDocument/2006/relationships/slideLayout" Target="../slideLayouts/slideLayout171.xml"/><Relationship Id="rId27" Type="http://schemas.openxmlformats.org/officeDocument/2006/relationships/slideLayout" Target="../slideLayouts/slideLayout176.xml"/><Relationship Id="rId30" Type="http://schemas.openxmlformats.org/officeDocument/2006/relationships/slideLayout" Target="../slideLayouts/slideLayout179.xml"/><Relationship Id="rId35" Type="http://schemas.openxmlformats.org/officeDocument/2006/relationships/slideLayout" Target="../slideLayouts/slideLayout184.xml"/><Relationship Id="rId43" Type="http://schemas.openxmlformats.org/officeDocument/2006/relationships/image" Target="../media/image2.png"/><Relationship Id="rId8" Type="http://schemas.openxmlformats.org/officeDocument/2006/relationships/slideLayout" Target="../slideLayouts/slideLayout157.xml"/><Relationship Id="rId3" Type="http://schemas.openxmlformats.org/officeDocument/2006/relationships/slideLayout" Target="../slideLayouts/slideLayout152.xml"/><Relationship Id="rId12" Type="http://schemas.openxmlformats.org/officeDocument/2006/relationships/slideLayout" Target="../slideLayouts/slideLayout161.xml"/><Relationship Id="rId17" Type="http://schemas.openxmlformats.org/officeDocument/2006/relationships/slideLayout" Target="../slideLayouts/slideLayout166.xml"/><Relationship Id="rId25" Type="http://schemas.openxmlformats.org/officeDocument/2006/relationships/slideLayout" Target="../slideLayouts/slideLayout174.xml"/><Relationship Id="rId33" Type="http://schemas.openxmlformats.org/officeDocument/2006/relationships/slideLayout" Target="../slideLayouts/slideLayout182.xml"/><Relationship Id="rId38" Type="http://schemas.openxmlformats.org/officeDocument/2006/relationships/slideLayout" Target="../slideLayouts/slideLayout18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0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147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4026" r:id="rId1"/>
    <p:sldLayoutId id="2147484187" r:id="rId2"/>
    <p:sldLayoutId id="2147484188" r:id="rId3"/>
    <p:sldLayoutId id="2147484189" r:id="rId4"/>
    <p:sldLayoutId id="2147484190" r:id="rId5"/>
    <p:sldLayoutId id="2147484054" r:id="rId6"/>
    <p:sldLayoutId id="2147484051" r:id="rId7"/>
    <p:sldLayoutId id="2147484186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7802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72" r:id="rId1"/>
    <p:sldLayoutId id="2147484573" r:id="rId2"/>
    <p:sldLayoutId id="2147484574" r:id="rId3"/>
    <p:sldLayoutId id="2147484575" r:id="rId4"/>
    <p:sldLayoutId id="2147484576" r:id="rId5"/>
    <p:sldLayoutId id="2147484577" r:id="rId6"/>
    <p:sldLayoutId id="2147484578" r:id="rId7"/>
    <p:sldLayoutId id="2147484579" r:id="rId8"/>
    <p:sldLayoutId id="2147484580" r:id="rId9"/>
  </p:sldLayoutIdLst>
  <p:txStyles>
    <p:titleStyle>
      <a:lvl1pPr algn="l" defTabSz="289288" rtl="0" eaLnBrk="1" latinLnBrk="0" hangingPunct="1">
        <a:lnSpc>
          <a:spcPct val="90000"/>
        </a:lnSpc>
        <a:spcBef>
          <a:spcPct val="0"/>
        </a:spcBef>
        <a:buNone/>
        <a:defRPr sz="1519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72323" indent="-72323" algn="l" defTabSz="289288" rtl="0" eaLnBrk="1" latinLnBrk="0" hangingPunct="1">
        <a:lnSpc>
          <a:spcPct val="90000"/>
        </a:lnSpc>
        <a:spcBef>
          <a:spcPts val="316"/>
        </a:spcBef>
        <a:buFont typeface="Arial" panose="020B0604020202020204" pitchFamily="34" charset="0"/>
        <a:buChar char="•"/>
        <a:defRPr sz="886" kern="1200">
          <a:solidFill>
            <a:schemeClr val="tx1"/>
          </a:solidFill>
          <a:latin typeface="+mn-lt"/>
          <a:ea typeface="+mn-ea"/>
          <a:cs typeface="+mn-cs"/>
        </a:defRPr>
      </a:lvl1pPr>
      <a:lvl2pPr marL="216965" indent="-72323" algn="l" defTabSz="289288" rtl="0" eaLnBrk="1" latinLnBrk="0" hangingPunct="1">
        <a:lnSpc>
          <a:spcPct val="90000"/>
        </a:lnSpc>
        <a:spcBef>
          <a:spcPts val="158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2pPr>
      <a:lvl3pPr marL="361607" indent="-72323" algn="l" defTabSz="289288" rtl="0" eaLnBrk="1" latinLnBrk="0" hangingPunct="1">
        <a:lnSpc>
          <a:spcPct val="90000"/>
        </a:lnSpc>
        <a:spcBef>
          <a:spcPts val="158"/>
        </a:spcBef>
        <a:buFont typeface="Arial" panose="020B0604020202020204" pitchFamily="34" charset="0"/>
        <a:buChar char="•"/>
        <a:defRPr sz="633" kern="1200">
          <a:solidFill>
            <a:schemeClr val="tx1"/>
          </a:solidFill>
          <a:latin typeface="+mn-lt"/>
          <a:ea typeface="+mn-ea"/>
          <a:cs typeface="+mn-cs"/>
        </a:defRPr>
      </a:lvl3pPr>
      <a:lvl4pPr marL="506251" indent="-72323" algn="l" defTabSz="289288" rtl="0" eaLnBrk="1" latinLnBrk="0" hangingPunct="1">
        <a:lnSpc>
          <a:spcPct val="90000"/>
        </a:lnSpc>
        <a:spcBef>
          <a:spcPts val="158"/>
        </a:spcBef>
        <a:buFont typeface="Arial" panose="020B0604020202020204" pitchFamily="34" charset="0"/>
        <a:buChar char="•"/>
        <a:defRPr sz="570" kern="1200">
          <a:solidFill>
            <a:schemeClr val="tx1"/>
          </a:solidFill>
          <a:latin typeface="+mn-lt"/>
          <a:ea typeface="+mn-ea"/>
          <a:cs typeface="+mn-cs"/>
        </a:defRPr>
      </a:lvl4pPr>
      <a:lvl5pPr marL="650894" indent="-72323" algn="l" defTabSz="289288" rtl="0" eaLnBrk="1" latinLnBrk="0" hangingPunct="1">
        <a:lnSpc>
          <a:spcPct val="90000"/>
        </a:lnSpc>
        <a:spcBef>
          <a:spcPts val="158"/>
        </a:spcBef>
        <a:buFont typeface="Arial" panose="020B0604020202020204" pitchFamily="34" charset="0"/>
        <a:buChar char="•"/>
        <a:defRPr sz="570" kern="1200">
          <a:solidFill>
            <a:schemeClr val="tx1"/>
          </a:solidFill>
          <a:latin typeface="+mn-lt"/>
          <a:ea typeface="+mn-ea"/>
          <a:cs typeface="+mn-cs"/>
        </a:defRPr>
      </a:lvl5pPr>
      <a:lvl6pPr marL="795536" indent="-72323" algn="l" defTabSz="289288" rtl="0" eaLnBrk="1" latinLnBrk="0" hangingPunct="1">
        <a:lnSpc>
          <a:spcPct val="90000"/>
        </a:lnSpc>
        <a:spcBef>
          <a:spcPts val="158"/>
        </a:spcBef>
        <a:buFont typeface="Arial" panose="020B0604020202020204" pitchFamily="34" charset="0"/>
        <a:buChar char="•"/>
        <a:defRPr sz="570" kern="1200">
          <a:solidFill>
            <a:schemeClr val="tx1"/>
          </a:solidFill>
          <a:latin typeface="+mn-lt"/>
          <a:ea typeface="+mn-ea"/>
          <a:cs typeface="+mn-cs"/>
        </a:defRPr>
      </a:lvl6pPr>
      <a:lvl7pPr marL="940178" indent="-72323" algn="l" defTabSz="289288" rtl="0" eaLnBrk="1" latinLnBrk="0" hangingPunct="1">
        <a:lnSpc>
          <a:spcPct val="90000"/>
        </a:lnSpc>
        <a:spcBef>
          <a:spcPts val="158"/>
        </a:spcBef>
        <a:buFont typeface="Arial" panose="020B0604020202020204" pitchFamily="34" charset="0"/>
        <a:buChar char="•"/>
        <a:defRPr sz="570" kern="1200">
          <a:solidFill>
            <a:schemeClr val="tx1"/>
          </a:solidFill>
          <a:latin typeface="+mn-lt"/>
          <a:ea typeface="+mn-ea"/>
          <a:cs typeface="+mn-cs"/>
        </a:defRPr>
      </a:lvl7pPr>
      <a:lvl8pPr marL="1084823" indent="-72323" algn="l" defTabSz="289288" rtl="0" eaLnBrk="1" latinLnBrk="0" hangingPunct="1">
        <a:lnSpc>
          <a:spcPct val="90000"/>
        </a:lnSpc>
        <a:spcBef>
          <a:spcPts val="158"/>
        </a:spcBef>
        <a:buFont typeface="Arial" panose="020B0604020202020204" pitchFamily="34" charset="0"/>
        <a:buChar char="•"/>
        <a:defRPr sz="570" kern="1200">
          <a:solidFill>
            <a:schemeClr val="tx1"/>
          </a:solidFill>
          <a:latin typeface="+mn-lt"/>
          <a:ea typeface="+mn-ea"/>
          <a:cs typeface="+mn-cs"/>
        </a:defRPr>
      </a:lvl8pPr>
      <a:lvl9pPr marL="1229465" indent="-72323" algn="l" defTabSz="289288" rtl="0" eaLnBrk="1" latinLnBrk="0" hangingPunct="1">
        <a:lnSpc>
          <a:spcPct val="90000"/>
        </a:lnSpc>
        <a:spcBef>
          <a:spcPts val="158"/>
        </a:spcBef>
        <a:buFont typeface="Arial" panose="020B0604020202020204" pitchFamily="34" charset="0"/>
        <a:buChar char="•"/>
        <a:defRPr sz="57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9288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1pPr>
      <a:lvl2pPr marL="144644" algn="l" defTabSz="289288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2pPr>
      <a:lvl3pPr marL="289288" algn="l" defTabSz="289288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3pPr>
      <a:lvl4pPr marL="433930" algn="l" defTabSz="289288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4pPr>
      <a:lvl5pPr marL="578573" algn="l" defTabSz="289288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5pPr>
      <a:lvl6pPr marL="723215" algn="l" defTabSz="289288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6pPr>
      <a:lvl7pPr marL="867857" algn="l" defTabSz="289288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7pPr>
      <a:lvl8pPr marL="1012500" algn="l" defTabSz="289288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8pPr>
      <a:lvl9pPr marL="1157144" algn="l" defTabSz="289288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2">
            <a:alphaModFix/>
          </a:blip>
          <a:stretch>
            <a:fillRect/>
          </a:stretch>
        </a:blip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541411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4582" r:id="rId1"/>
    <p:sldLayoutId id="2147484583" r:id="rId2"/>
    <p:sldLayoutId id="2147484584" r:id="rId3"/>
    <p:sldLayoutId id="2147484585" r:id="rId4"/>
    <p:sldLayoutId id="2147484586" r:id="rId5"/>
    <p:sldLayoutId id="2147484587" r:id="rId6"/>
    <p:sldLayoutId id="2147484588" r:id="rId7"/>
    <p:sldLayoutId id="2147484589" r:id="rId8"/>
    <p:sldLayoutId id="2147484590" r:id="rId9"/>
    <p:sldLayoutId id="2147484591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260799" y="1014609"/>
            <a:ext cx="8254553" cy="3627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/>
              <a:t>Edit Master text style</a:t>
            </a:r>
          </a:p>
          <a:p>
            <a:pPr lvl="1"/>
            <a:r>
              <a:rPr lang="en-US"/>
              <a:t>Level Two</a:t>
            </a:r>
          </a:p>
          <a:p>
            <a:pPr lvl="2"/>
            <a:r>
              <a:rPr lang="en-US"/>
              <a:t>Level Three</a:t>
            </a:r>
          </a:p>
          <a:p>
            <a:pPr lvl="3"/>
            <a:r>
              <a:rPr lang="en-US"/>
              <a:t>Level Four</a:t>
            </a:r>
          </a:p>
          <a:p>
            <a:pPr lvl="4"/>
            <a:r>
              <a:rPr lang="en-US"/>
              <a:t>Level Five</a:t>
            </a:r>
          </a:p>
          <a:p>
            <a:pPr lvl="5"/>
            <a:r>
              <a:rPr lang="en-US"/>
              <a:t>Level Six</a:t>
            </a:r>
          </a:p>
          <a:p>
            <a:pPr lvl="6"/>
            <a:r>
              <a:rPr lang="en-US"/>
              <a:t>Level Seven</a:t>
            </a:r>
          </a:p>
          <a:p>
            <a:pPr lvl="7"/>
            <a:r>
              <a:rPr lang="en-US"/>
              <a:t>Level Eight</a:t>
            </a:r>
          </a:p>
          <a:p>
            <a:pPr lvl="8"/>
            <a:r>
              <a:rPr lang="en-US"/>
              <a:t>Level Nine</a:t>
            </a: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260799" y="244868"/>
            <a:ext cx="8254553" cy="5630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B0E1E3-D05E-844C-B913-0F0874833B4F}"/>
              </a:ext>
            </a:extLst>
          </p:cNvPr>
          <p:cNvSpPr txBox="1"/>
          <p:nvPr userDrawn="1"/>
        </p:nvSpPr>
        <p:spPr>
          <a:xfrm>
            <a:off x="118007" y="4806110"/>
            <a:ext cx="1221809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50">
                <a:solidFill>
                  <a:schemeClr val="tx1">
                    <a:lumMod val="75000"/>
                    <a:alpha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© 2020 D2L Corporation</a:t>
            </a:r>
          </a:p>
        </p:txBody>
      </p:sp>
    </p:spTree>
    <p:extLst>
      <p:ext uri="{BB962C8B-B14F-4D97-AF65-F5344CB8AC3E}">
        <p14:creationId xmlns:p14="http://schemas.microsoft.com/office/powerpoint/2010/main" val="2805963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93" r:id="rId1"/>
    <p:sldLayoutId id="2147484594" r:id="rId2"/>
    <p:sldLayoutId id="2147484595" r:id="rId3"/>
    <p:sldLayoutId id="2147484596" r:id="rId4"/>
    <p:sldLayoutId id="2147484597" r:id="rId5"/>
    <p:sldLayoutId id="2147484598" r:id="rId6"/>
    <p:sldLayoutId id="2147484599" r:id="rId7"/>
    <p:sldLayoutId id="2147484600" r:id="rId8"/>
    <p:sldLayoutId id="2147484601" r:id="rId9"/>
    <p:sldLayoutId id="2147484602" r:id="rId10"/>
    <p:sldLayoutId id="2147484603" r:id="rId11"/>
    <p:sldLayoutId id="2147484604" r:id="rId12"/>
    <p:sldLayoutId id="2147484605" r:id="rId13"/>
    <p:sldLayoutId id="2147484606" r:id="rId14"/>
    <p:sldLayoutId id="2147484607" r:id="rId15"/>
    <p:sldLayoutId id="2147484608" r:id="rId16"/>
    <p:sldLayoutId id="2147484609" r:id="rId17"/>
    <p:sldLayoutId id="2147484610" r:id="rId18"/>
    <p:sldLayoutId id="2147484611" r:id="rId19"/>
    <p:sldLayoutId id="2147484612" r:id="rId20"/>
    <p:sldLayoutId id="2147484613" r:id="rId21"/>
    <p:sldLayoutId id="2147484614" r:id="rId22"/>
    <p:sldLayoutId id="2147484615" r:id="rId23"/>
    <p:sldLayoutId id="2147484616" r:id="rId24"/>
    <p:sldLayoutId id="2147484617" r:id="rId25"/>
    <p:sldLayoutId id="2147484618" r:id="rId26"/>
    <p:sldLayoutId id="2147484619" r:id="rId27"/>
    <p:sldLayoutId id="2147484620" r:id="rId28"/>
    <p:sldLayoutId id="2147484621" r:id="rId29"/>
    <p:sldLayoutId id="2147484622" r:id="rId30"/>
    <p:sldLayoutId id="2147484623" r:id="rId31"/>
    <p:sldLayoutId id="2147484624" r:id="rId32"/>
    <p:sldLayoutId id="2147484625" r:id="rId33"/>
    <p:sldLayoutId id="2147484626" r:id="rId34"/>
    <p:sldLayoutId id="2147484627" r:id="rId3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marL="0" marR="0" indent="0" algn="l" defTabSz="685783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1" kern="120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342892" indent="-342892" algn="l" defTabSz="289281" rtl="0" eaLnBrk="1" latinLnBrk="0" hangingPunct="1">
        <a:lnSpc>
          <a:spcPct val="90000"/>
        </a:lnSpc>
        <a:spcBef>
          <a:spcPts val="316"/>
        </a:spcBef>
        <a:spcAft>
          <a:spcPts val="450"/>
        </a:spcAft>
        <a:buFont typeface="Arial" panose="020B0604020202020204" pitchFamily="34" charset="0"/>
        <a:buChar char="•"/>
        <a:defRPr sz="2100" kern="1200">
          <a:solidFill>
            <a:schemeClr val="bg1"/>
          </a:solidFill>
          <a:latin typeface="+mn-lt"/>
          <a:ea typeface="+mn-ea"/>
          <a:cs typeface="+mn-cs"/>
        </a:defRPr>
      </a:lvl1pPr>
      <a:lvl2pPr marL="685783" indent="-342892" algn="l" defTabSz="289281" rtl="0" eaLnBrk="1" latinLnBrk="0" hangingPunct="1">
        <a:lnSpc>
          <a:spcPct val="90000"/>
        </a:lnSpc>
        <a:spcBef>
          <a:spcPts val="158"/>
        </a:spcBef>
        <a:spcAft>
          <a:spcPts val="450"/>
        </a:spcAft>
        <a:buFont typeface="Arial" panose="020B0604020202020204" pitchFamily="34" charset="0"/>
        <a:buChar char="–"/>
        <a:defRPr sz="1800" kern="1200">
          <a:solidFill>
            <a:schemeClr val="bg1"/>
          </a:solidFill>
          <a:latin typeface="+mn-lt"/>
          <a:ea typeface="+mn-ea"/>
          <a:cs typeface="+mn-cs"/>
        </a:defRPr>
      </a:lvl2pPr>
      <a:lvl3pPr marL="1033437" indent="-342892" algn="l" defTabSz="289281" rtl="0" eaLnBrk="1" latinLnBrk="0" hangingPunct="1">
        <a:lnSpc>
          <a:spcPct val="90000"/>
        </a:lnSpc>
        <a:spcBef>
          <a:spcPts val="158"/>
        </a:spcBef>
        <a:spcAft>
          <a:spcPts val="450"/>
        </a:spcAft>
        <a:buFont typeface="Wingdings" panose="05000000000000000000" pitchFamily="2" charset="2"/>
        <a:buChar char="§"/>
        <a:defRPr sz="1500" kern="1200">
          <a:solidFill>
            <a:schemeClr val="bg1"/>
          </a:solidFill>
          <a:latin typeface="+mn-lt"/>
          <a:ea typeface="+mn-ea"/>
          <a:cs typeface="+mn-cs"/>
        </a:defRPr>
      </a:lvl3pPr>
      <a:lvl4pPr marL="1719220" indent="-342892" algn="l" defTabSz="289281" rtl="0" eaLnBrk="1" latinLnBrk="0" hangingPunct="1">
        <a:lnSpc>
          <a:spcPct val="90000"/>
        </a:lnSpc>
        <a:spcBef>
          <a:spcPts val="158"/>
        </a:spcBef>
        <a:spcAft>
          <a:spcPts val="450"/>
        </a:spcAft>
        <a:buFont typeface="Arial" panose="020B0604020202020204" pitchFamily="34" charset="0"/>
        <a:buChar char="•"/>
        <a:defRPr sz="1500" kern="1200">
          <a:solidFill>
            <a:schemeClr val="tx1">
              <a:lumMod val="65000"/>
            </a:schemeClr>
          </a:solidFill>
          <a:latin typeface="+mn-lt"/>
          <a:ea typeface="+mn-ea"/>
          <a:cs typeface="+mn-cs"/>
        </a:defRPr>
      </a:lvl4pPr>
      <a:lvl5pPr marL="2057348" indent="-342892" algn="l" defTabSz="289281" rtl="0" eaLnBrk="1" latinLnBrk="0" hangingPunct="1">
        <a:lnSpc>
          <a:spcPct val="90000"/>
        </a:lnSpc>
        <a:spcBef>
          <a:spcPts val="158"/>
        </a:spcBef>
        <a:spcAft>
          <a:spcPts val="450"/>
        </a:spcAft>
        <a:buFont typeface="Arial" panose="020B0604020202020204" pitchFamily="34" charset="0"/>
        <a:buChar char="•"/>
        <a:tabLst/>
        <a:defRPr sz="1200" kern="1200">
          <a:solidFill>
            <a:schemeClr val="tx1">
              <a:lumMod val="65000"/>
            </a:schemeClr>
          </a:solidFill>
          <a:latin typeface="+mn-lt"/>
          <a:ea typeface="+mn-ea"/>
          <a:cs typeface="+mn-cs"/>
        </a:defRPr>
      </a:lvl5pPr>
      <a:lvl6pPr marL="2405003" indent="-342892" algn="l" defTabSz="289281" rtl="0" eaLnBrk="1" latinLnBrk="0" hangingPunct="1">
        <a:lnSpc>
          <a:spcPct val="90000"/>
        </a:lnSpc>
        <a:spcBef>
          <a:spcPts val="158"/>
        </a:spcBef>
        <a:spcAft>
          <a:spcPts val="450"/>
        </a:spcAft>
        <a:buFont typeface="Arial" panose="020B0604020202020204" pitchFamily="34" charset="0"/>
        <a:buChar char="→"/>
        <a:defRPr sz="1050" kern="1200">
          <a:solidFill>
            <a:schemeClr val="tx1">
              <a:lumMod val="65000"/>
            </a:schemeClr>
          </a:solidFill>
          <a:latin typeface="+mn-lt"/>
          <a:ea typeface="+mn-ea"/>
          <a:cs typeface="+mn-cs"/>
        </a:defRPr>
      </a:lvl6pPr>
      <a:lvl7pPr marL="2405003" indent="-342892" algn="l" defTabSz="289281" rtl="0" eaLnBrk="1" latinLnBrk="0" hangingPunct="1">
        <a:lnSpc>
          <a:spcPct val="90000"/>
        </a:lnSpc>
        <a:spcBef>
          <a:spcPts val="158"/>
        </a:spcBef>
        <a:spcAft>
          <a:spcPts val="450"/>
        </a:spcAft>
        <a:buFont typeface="Arial" panose="020B0604020202020204" pitchFamily="34" charset="0"/>
        <a:buChar char="→"/>
        <a:defRPr sz="1050" kern="1200">
          <a:solidFill>
            <a:schemeClr val="tx1">
              <a:lumMod val="65000"/>
            </a:schemeClr>
          </a:solidFill>
          <a:latin typeface="+mn-lt"/>
          <a:ea typeface="+mn-ea"/>
          <a:cs typeface="+mn-cs"/>
        </a:defRPr>
      </a:lvl7pPr>
      <a:lvl8pPr marL="2405003" indent="-342892" algn="l" defTabSz="289281" rtl="0" eaLnBrk="1" latinLnBrk="0" hangingPunct="1">
        <a:lnSpc>
          <a:spcPct val="90000"/>
        </a:lnSpc>
        <a:spcBef>
          <a:spcPts val="158"/>
        </a:spcBef>
        <a:spcAft>
          <a:spcPts val="450"/>
        </a:spcAft>
        <a:buFont typeface="Arial" panose="020B0604020202020204" pitchFamily="34" charset="0"/>
        <a:buChar char="→"/>
        <a:defRPr sz="1050" kern="1200">
          <a:solidFill>
            <a:schemeClr val="tx1">
              <a:lumMod val="65000"/>
            </a:schemeClr>
          </a:solidFill>
          <a:latin typeface="+mn-lt"/>
          <a:ea typeface="+mn-ea"/>
          <a:cs typeface="+mn-cs"/>
        </a:defRPr>
      </a:lvl8pPr>
      <a:lvl9pPr marL="2405003" indent="-342892" algn="l" defTabSz="289281" rtl="0" eaLnBrk="1" latinLnBrk="0" hangingPunct="1">
        <a:lnSpc>
          <a:spcPct val="90000"/>
        </a:lnSpc>
        <a:spcBef>
          <a:spcPts val="158"/>
        </a:spcBef>
        <a:spcAft>
          <a:spcPts val="450"/>
        </a:spcAft>
        <a:buFont typeface="Arial" panose="020B0604020202020204" pitchFamily="34" charset="0"/>
        <a:buChar char="→"/>
        <a:defRPr sz="1050" kern="1200">
          <a:solidFill>
            <a:schemeClr val="tx1">
              <a:lumMod val="6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9281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1pPr>
      <a:lvl2pPr marL="144641" algn="l" defTabSz="289281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2pPr>
      <a:lvl3pPr marL="289281" algn="l" defTabSz="289281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3pPr>
      <a:lvl4pPr marL="433919" algn="l" defTabSz="289281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4pPr>
      <a:lvl5pPr marL="578558" algn="l" defTabSz="289281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5pPr>
      <a:lvl6pPr marL="723197" algn="l" defTabSz="289281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6pPr>
      <a:lvl7pPr marL="867836" algn="l" defTabSz="289281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7pPr>
      <a:lvl8pPr marL="1012475" algn="l" defTabSz="289281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8pPr>
      <a:lvl9pPr marL="1157115" algn="l" defTabSz="289281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8"/>
          <p:cNvSpPr txBox="1"/>
          <p:nvPr/>
        </p:nvSpPr>
        <p:spPr>
          <a:xfrm>
            <a:off x="164345" y="4806109"/>
            <a:ext cx="2066912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D2L Confidential   |   © 2019 D2L Corporation</a:t>
            </a:r>
            <a:endParaRPr sz="1050"/>
          </a:p>
        </p:txBody>
      </p:sp>
      <p:pic>
        <p:nvPicPr>
          <p:cNvPr id="86" name="Google Shape;86;p18"/>
          <p:cNvPicPr preferRelativeResize="0"/>
          <p:nvPr/>
        </p:nvPicPr>
        <p:blipFill rotWithShape="1">
          <a:blip r:embed="rId42">
            <a:alphaModFix/>
          </a:blip>
          <a:srcRect/>
          <a:stretch/>
        </p:blipFill>
        <p:spPr>
          <a:xfrm>
            <a:off x="8215311" y="0"/>
            <a:ext cx="928688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2051116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4629" r:id="rId1"/>
    <p:sldLayoutId id="2147484630" r:id="rId2"/>
    <p:sldLayoutId id="2147484631" r:id="rId3"/>
    <p:sldLayoutId id="2147484632" r:id="rId4"/>
    <p:sldLayoutId id="2147484633" r:id="rId5"/>
    <p:sldLayoutId id="2147484634" r:id="rId6"/>
    <p:sldLayoutId id="2147484635" r:id="rId7"/>
    <p:sldLayoutId id="2147484636" r:id="rId8"/>
    <p:sldLayoutId id="2147484637" r:id="rId9"/>
    <p:sldLayoutId id="2147484638" r:id="rId10"/>
    <p:sldLayoutId id="2147484639" r:id="rId11"/>
    <p:sldLayoutId id="2147484640" r:id="rId12"/>
    <p:sldLayoutId id="2147484641" r:id="rId13"/>
    <p:sldLayoutId id="2147484642" r:id="rId14"/>
    <p:sldLayoutId id="2147484643" r:id="rId15"/>
    <p:sldLayoutId id="2147484644" r:id="rId16"/>
    <p:sldLayoutId id="2147484645" r:id="rId17"/>
    <p:sldLayoutId id="2147484646" r:id="rId18"/>
    <p:sldLayoutId id="2147484647" r:id="rId19"/>
    <p:sldLayoutId id="2147484648" r:id="rId20"/>
    <p:sldLayoutId id="2147484649" r:id="rId21"/>
    <p:sldLayoutId id="2147484650" r:id="rId22"/>
    <p:sldLayoutId id="2147484651" r:id="rId23"/>
    <p:sldLayoutId id="2147484652" r:id="rId24"/>
    <p:sldLayoutId id="2147484653" r:id="rId25"/>
    <p:sldLayoutId id="2147484654" r:id="rId26"/>
    <p:sldLayoutId id="2147484655" r:id="rId27"/>
    <p:sldLayoutId id="2147484656" r:id="rId28"/>
    <p:sldLayoutId id="2147484657" r:id="rId29"/>
    <p:sldLayoutId id="2147484658" r:id="rId30"/>
    <p:sldLayoutId id="2147484659" r:id="rId31"/>
    <p:sldLayoutId id="2147484660" r:id="rId32"/>
    <p:sldLayoutId id="2147484661" r:id="rId33"/>
    <p:sldLayoutId id="2147484662" r:id="rId34"/>
    <p:sldLayoutId id="2147484663" r:id="rId35"/>
    <p:sldLayoutId id="2147484664" r:id="rId36"/>
    <p:sldLayoutId id="2147484665" r:id="rId37"/>
    <p:sldLayoutId id="2147484666" r:id="rId38"/>
    <p:sldLayoutId id="2147484667" r:id="rId39"/>
    <p:sldLayoutId id="2147484668" r:id="rId4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2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4B986B8-00E9-4B45-A802-E6501804EB45}"/>
              </a:ext>
            </a:extLst>
          </p:cNvPr>
          <p:cNvSpPr txBox="1"/>
          <p:nvPr userDrawn="1"/>
        </p:nvSpPr>
        <p:spPr>
          <a:xfrm>
            <a:off x="7802858" y="4806109"/>
            <a:ext cx="1221809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50">
                <a:solidFill>
                  <a:schemeClr val="tx1">
                    <a:lumMod val="75000"/>
                    <a:alpha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© 2020 D2L Corporation</a:t>
            </a:r>
          </a:p>
        </p:txBody>
      </p:sp>
    </p:spTree>
    <p:extLst>
      <p:ext uri="{BB962C8B-B14F-4D97-AF65-F5344CB8AC3E}">
        <p14:creationId xmlns:p14="http://schemas.microsoft.com/office/powerpoint/2010/main" val="335216375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4204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959D21B-3AD7-6947-AB65-73366BFCAEE3}"/>
              </a:ext>
            </a:extLst>
          </p:cNvPr>
          <p:cNvSpPr txBox="1"/>
          <p:nvPr userDrawn="1"/>
        </p:nvSpPr>
        <p:spPr>
          <a:xfrm>
            <a:off x="118008" y="4806109"/>
            <a:ext cx="2116285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50">
                <a:solidFill>
                  <a:schemeClr val="tx1">
                    <a:lumMod val="75000"/>
                    <a:alpha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D2L Confidential   |   © 2020 D2L Corporation</a:t>
            </a:r>
          </a:p>
        </p:txBody>
      </p:sp>
    </p:spTree>
    <p:extLst>
      <p:ext uri="{BB962C8B-B14F-4D97-AF65-F5344CB8AC3E}">
        <p14:creationId xmlns:p14="http://schemas.microsoft.com/office/powerpoint/2010/main" val="494418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7" r:id="rId1"/>
    <p:sldLayoutId id="2147484178" r:id="rId2"/>
    <p:sldLayoutId id="2147484179" r:id="rId3"/>
    <p:sldLayoutId id="2147484180" r:id="rId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marL="0" marR="0" indent="0" algn="l" defTabSz="6858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289288" rtl="0" eaLnBrk="1" latinLnBrk="0" hangingPunct="1">
        <a:lnSpc>
          <a:spcPct val="90000"/>
        </a:lnSpc>
        <a:spcBef>
          <a:spcPts val="316"/>
        </a:spcBef>
        <a:spcAft>
          <a:spcPts val="450"/>
        </a:spcAft>
        <a:buFont typeface="Arial" panose="020B0604020202020204" pitchFamily="34" charset="0"/>
        <a:buChar char="•"/>
        <a:defRPr sz="21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342900" algn="l" defTabSz="289288" rtl="0" eaLnBrk="1" latinLnBrk="0" hangingPunct="1">
        <a:lnSpc>
          <a:spcPct val="90000"/>
        </a:lnSpc>
        <a:spcBef>
          <a:spcPts val="158"/>
        </a:spcBef>
        <a:spcAft>
          <a:spcPts val="450"/>
        </a:spcAft>
        <a:buFont typeface="Arial" panose="020B0604020202020204" pitchFamily="34" charset="0"/>
        <a:buChar char="–"/>
        <a:defRPr sz="1800" kern="1200">
          <a:solidFill>
            <a:schemeClr val="bg1"/>
          </a:solidFill>
          <a:latin typeface="+mn-lt"/>
          <a:ea typeface="+mn-ea"/>
          <a:cs typeface="+mn-cs"/>
        </a:defRPr>
      </a:lvl2pPr>
      <a:lvl3pPr marL="1033463" indent="-342900" algn="l" defTabSz="289288" rtl="0" eaLnBrk="1" latinLnBrk="0" hangingPunct="1">
        <a:lnSpc>
          <a:spcPct val="90000"/>
        </a:lnSpc>
        <a:spcBef>
          <a:spcPts val="158"/>
        </a:spcBef>
        <a:spcAft>
          <a:spcPts val="450"/>
        </a:spcAft>
        <a:buFont typeface="Wingdings" panose="05000000000000000000" pitchFamily="2" charset="2"/>
        <a:buChar char="§"/>
        <a:defRPr sz="1500" kern="1200">
          <a:solidFill>
            <a:schemeClr val="bg1"/>
          </a:solidFill>
          <a:latin typeface="+mn-lt"/>
          <a:ea typeface="+mn-ea"/>
          <a:cs typeface="+mn-cs"/>
        </a:defRPr>
      </a:lvl3pPr>
      <a:lvl4pPr marL="1719263" indent="-342900" algn="l" defTabSz="289288" rtl="0" eaLnBrk="1" latinLnBrk="0" hangingPunct="1">
        <a:lnSpc>
          <a:spcPct val="90000"/>
        </a:lnSpc>
        <a:spcBef>
          <a:spcPts val="158"/>
        </a:spcBef>
        <a:spcAft>
          <a:spcPts val="450"/>
        </a:spcAft>
        <a:buFont typeface="Arial" panose="020B0604020202020204" pitchFamily="34" charset="0"/>
        <a:buChar char="•"/>
        <a:defRPr sz="1500" kern="1200">
          <a:solidFill>
            <a:schemeClr val="tx1">
              <a:lumMod val="65000"/>
            </a:schemeClr>
          </a:solidFill>
          <a:latin typeface="+mn-lt"/>
          <a:ea typeface="+mn-ea"/>
          <a:cs typeface="+mn-cs"/>
        </a:defRPr>
      </a:lvl4pPr>
      <a:lvl5pPr marL="2057400" indent="-342900" algn="l" defTabSz="289288" rtl="0" eaLnBrk="1" latinLnBrk="0" hangingPunct="1">
        <a:lnSpc>
          <a:spcPct val="90000"/>
        </a:lnSpc>
        <a:spcBef>
          <a:spcPts val="158"/>
        </a:spcBef>
        <a:spcAft>
          <a:spcPts val="450"/>
        </a:spcAft>
        <a:buFont typeface="Arial" panose="020B0604020202020204" pitchFamily="34" charset="0"/>
        <a:buChar char="•"/>
        <a:tabLst/>
        <a:defRPr sz="1200" kern="1200">
          <a:solidFill>
            <a:schemeClr val="tx1">
              <a:lumMod val="65000"/>
            </a:schemeClr>
          </a:solidFill>
          <a:latin typeface="+mn-lt"/>
          <a:ea typeface="+mn-ea"/>
          <a:cs typeface="+mn-cs"/>
        </a:defRPr>
      </a:lvl5pPr>
      <a:lvl6pPr marL="2405063" indent="-342900" algn="l" defTabSz="289288" rtl="0" eaLnBrk="1" latinLnBrk="0" hangingPunct="1">
        <a:lnSpc>
          <a:spcPct val="90000"/>
        </a:lnSpc>
        <a:spcBef>
          <a:spcPts val="158"/>
        </a:spcBef>
        <a:spcAft>
          <a:spcPts val="450"/>
        </a:spcAft>
        <a:buFont typeface="Arial" panose="020B0604020202020204" pitchFamily="34" charset="0"/>
        <a:buChar char="→"/>
        <a:defRPr sz="1050" kern="1200">
          <a:solidFill>
            <a:schemeClr val="tx1">
              <a:lumMod val="65000"/>
            </a:schemeClr>
          </a:solidFill>
          <a:latin typeface="+mn-lt"/>
          <a:ea typeface="+mn-ea"/>
          <a:cs typeface="+mn-cs"/>
        </a:defRPr>
      </a:lvl6pPr>
      <a:lvl7pPr marL="2405063" indent="-342900" algn="l" defTabSz="289288" rtl="0" eaLnBrk="1" latinLnBrk="0" hangingPunct="1">
        <a:lnSpc>
          <a:spcPct val="90000"/>
        </a:lnSpc>
        <a:spcBef>
          <a:spcPts val="158"/>
        </a:spcBef>
        <a:spcAft>
          <a:spcPts val="450"/>
        </a:spcAft>
        <a:buFont typeface="Arial" panose="020B0604020202020204" pitchFamily="34" charset="0"/>
        <a:buChar char="→"/>
        <a:defRPr sz="1050" kern="1200">
          <a:solidFill>
            <a:schemeClr val="tx1">
              <a:lumMod val="65000"/>
            </a:schemeClr>
          </a:solidFill>
          <a:latin typeface="+mn-lt"/>
          <a:ea typeface="+mn-ea"/>
          <a:cs typeface="+mn-cs"/>
        </a:defRPr>
      </a:lvl7pPr>
      <a:lvl8pPr marL="2405063" indent="-342900" algn="l" defTabSz="289288" rtl="0" eaLnBrk="1" latinLnBrk="0" hangingPunct="1">
        <a:lnSpc>
          <a:spcPct val="90000"/>
        </a:lnSpc>
        <a:spcBef>
          <a:spcPts val="158"/>
        </a:spcBef>
        <a:spcAft>
          <a:spcPts val="450"/>
        </a:spcAft>
        <a:buFont typeface="Arial" panose="020B0604020202020204" pitchFamily="34" charset="0"/>
        <a:buChar char="→"/>
        <a:defRPr sz="1050" kern="1200">
          <a:solidFill>
            <a:schemeClr val="tx1">
              <a:lumMod val="65000"/>
            </a:schemeClr>
          </a:solidFill>
          <a:latin typeface="+mn-lt"/>
          <a:ea typeface="+mn-ea"/>
          <a:cs typeface="+mn-cs"/>
        </a:defRPr>
      </a:lvl8pPr>
      <a:lvl9pPr marL="2405063" indent="-342900" algn="l" defTabSz="289288" rtl="0" eaLnBrk="1" latinLnBrk="0" hangingPunct="1">
        <a:lnSpc>
          <a:spcPct val="90000"/>
        </a:lnSpc>
        <a:spcBef>
          <a:spcPts val="158"/>
        </a:spcBef>
        <a:spcAft>
          <a:spcPts val="450"/>
        </a:spcAft>
        <a:buFont typeface="Arial" panose="020B0604020202020204" pitchFamily="34" charset="0"/>
        <a:buChar char="→"/>
        <a:defRPr sz="1050" kern="1200">
          <a:solidFill>
            <a:schemeClr val="tx1">
              <a:lumMod val="6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9288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1pPr>
      <a:lvl2pPr marL="144644" algn="l" defTabSz="289288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2pPr>
      <a:lvl3pPr marL="289288" algn="l" defTabSz="289288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3pPr>
      <a:lvl4pPr marL="433930" algn="l" defTabSz="289288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4pPr>
      <a:lvl5pPr marL="578573" algn="l" defTabSz="289288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5pPr>
      <a:lvl6pPr marL="723215" algn="l" defTabSz="289288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6pPr>
      <a:lvl7pPr marL="867857" algn="l" defTabSz="289288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7pPr>
      <a:lvl8pPr marL="1012500" algn="l" defTabSz="289288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8pPr>
      <a:lvl9pPr marL="1157144" algn="l" defTabSz="289288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5E4884-EED4-E94B-BEA2-E0841312C0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772D3B-3E3E-8046-B24F-D2CCD93FCD7B}" type="datetimeFigureOut">
              <a:rPr lang="en-US" smtClean="0"/>
              <a:t>12/21/2020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EA2389-9224-DF4B-A32C-B29BA630CB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B03662-7D9E-C842-B132-67518FE9AB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57A4C4-14E9-474B-8EE1-0975C43F5F6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11854B9-152D-824F-A4FB-F8A219A94879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739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6" r:id="rId1"/>
    <p:sldLayoutId id="2147484207" r:id="rId2"/>
    <p:sldLayoutId id="2147484208" r:id="rId3"/>
    <p:sldLayoutId id="2147484209" r:id="rId4"/>
    <p:sldLayoutId id="2147484210" r:id="rId5"/>
    <p:sldLayoutId id="2147484211" r:id="rId6"/>
    <p:sldLayoutId id="2147484212" r:id="rId7"/>
    <p:sldLayoutId id="2147484213" r:id="rId8"/>
    <p:sldLayoutId id="2147484214" r:id="rId9"/>
    <p:sldLayoutId id="2147484215" r:id="rId10"/>
    <p:sldLayoutId id="2147484216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260798" y="1014609"/>
            <a:ext cx="8254553" cy="3627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/>
              <a:t>Edit Master text style</a:t>
            </a:r>
          </a:p>
          <a:p>
            <a:pPr lvl="1"/>
            <a:r>
              <a:rPr lang="en-US"/>
              <a:t>Level Two</a:t>
            </a:r>
          </a:p>
          <a:p>
            <a:pPr lvl="2"/>
            <a:r>
              <a:rPr lang="en-US"/>
              <a:t>Level Three</a:t>
            </a:r>
          </a:p>
          <a:p>
            <a:pPr lvl="3"/>
            <a:r>
              <a:rPr lang="en-US"/>
              <a:t>Level Four</a:t>
            </a:r>
          </a:p>
          <a:p>
            <a:pPr lvl="4"/>
            <a:r>
              <a:rPr lang="en-US"/>
              <a:t>Level Five</a:t>
            </a:r>
          </a:p>
          <a:p>
            <a:pPr lvl="5"/>
            <a:r>
              <a:rPr lang="en-US"/>
              <a:t>Level Six</a:t>
            </a:r>
          </a:p>
          <a:p>
            <a:pPr lvl="6"/>
            <a:r>
              <a:rPr lang="en-US"/>
              <a:t>Level Seven</a:t>
            </a:r>
          </a:p>
          <a:p>
            <a:pPr lvl="7"/>
            <a:r>
              <a:rPr lang="en-US"/>
              <a:t>Level Eight</a:t>
            </a:r>
          </a:p>
          <a:p>
            <a:pPr lvl="8"/>
            <a:r>
              <a:rPr lang="en-US"/>
              <a:t>Level Nine</a:t>
            </a: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260798" y="244867"/>
            <a:ext cx="8254553" cy="5630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B0E1E3-D05E-844C-B913-0F0874833B4F}"/>
              </a:ext>
            </a:extLst>
          </p:cNvPr>
          <p:cNvSpPr txBox="1"/>
          <p:nvPr userDrawn="1"/>
        </p:nvSpPr>
        <p:spPr>
          <a:xfrm>
            <a:off x="118007" y="4806109"/>
            <a:ext cx="1221809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50">
                <a:solidFill>
                  <a:schemeClr val="tx1">
                    <a:lumMod val="75000"/>
                    <a:alpha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© 2020 D2L Corporation</a:t>
            </a:r>
          </a:p>
        </p:txBody>
      </p:sp>
    </p:spTree>
    <p:extLst>
      <p:ext uri="{BB962C8B-B14F-4D97-AF65-F5344CB8AC3E}">
        <p14:creationId xmlns:p14="http://schemas.microsoft.com/office/powerpoint/2010/main" val="1705962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8" r:id="rId1"/>
    <p:sldLayoutId id="2147484219" r:id="rId2"/>
    <p:sldLayoutId id="2147484220" r:id="rId3"/>
    <p:sldLayoutId id="2147484221" r:id="rId4"/>
    <p:sldLayoutId id="2147484222" r:id="rId5"/>
    <p:sldLayoutId id="2147484223" r:id="rId6"/>
    <p:sldLayoutId id="2147484224" r:id="rId7"/>
    <p:sldLayoutId id="2147484225" r:id="rId8"/>
    <p:sldLayoutId id="2147484226" r:id="rId9"/>
    <p:sldLayoutId id="2147484227" r:id="rId10"/>
    <p:sldLayoutId id="2147484228" r:id="rId11"/>
    <p:sldLayoutId id="2147484229" r:id="rId12"/>
    <p:sldLayoutId id="2147484230" r:id="rId13"/>
    <p:sldLayoutId id="2147484231" r:id="rId14"/>
    <p:sldLayoutId id="2147484232" r:id="rId15"/>
    <p:sldLayoutId id="2147484233" r:id="rId16"/>
    <p:sldLayoutId id="2147484234" r:id="rId17"/>
    <p:sldLayoutId id="2147484235" r:id="rId18"/>
    <p:sldLayoutId id="2147484236" r:id="rId19"/>
    <p:sldLayoutId id="2147484237" r:id="rId20"/>
    <p:sldLayoutId id="2147484238" r:id="rId21"/>
    <p:sldLayoutId id="2147484239" r:id="rId22"/>
    <p:sldLayoutId id="2147484240" r:id="rId23"/>
    <p:sldLayoutId id="2147484241" r:id="rId24"/>
    <p:sldLayoutId id="2147484242" r:id="rId25"/>
    <p:sldLayoutId id="2147484243" r:id="rId26"/>
    <p:sldLayoutId id="2147484244" r:id="rId27"/>
    <p:sldLayoutId id="2147484245" r:id="rId28"/>
    <p:sldLayoutId id="2147484246" r:id="rId29"/>
    <p:sldLayoutId id="2147484247" r:id="rId30"/>
    <p:sldLayoutId id="2147484248" r:id="rId31"/>
    <p:sldLayoutId id="2147484249" r:id="rId32"/>
    <p:sldLayoutId id="2147484250" r:id="rId33"/>
    <p:sldLayoutId id="2147484251" r:id="rId34"/>
    <p:sldLayoutId id="2147484252" r:id="rId3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marL="0" marR="0" indent="0" algn="l" defTabSz="6858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1" kern="120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289288" rtl="0" eaLnBrk="1" latinLnBrk="0" hangingPunct="1">
        <a:lnSpc>
          <a:spcPct val="90000"/>
        </a:lnSpc>
        <a:spcBef>
          <a:spcPts val="316"/>
        </a:spcBef>
        <a:spcAft>
          <a:spcPts val="450"/>
        </a:spcAft>
        <a:buFont typeface="Arial" panose="020B0604020202020204" pitchFamily="34" charset="0"/>
        <a:buChar char="•"/>
        <a:defRPr sz="21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342900" algn="l" defTabSz="289288" rtl="0" eaLnBrk="1" latinLnBrk="0" hangingPunct="1">
        <a:lnSpc>
          <a:spcPct val="90000"/>
        </a:lnSpc>
        <a:spcBef>
          <a:spcPts val="158"/>
        </a:spcBef>
        <a:spcAft>
          <a:spcPts val="450"/>
        </a:spcAft>
        <a:buFont typeface="Arial" panose="020B0604020202020204" pitchFamily="34" charset="0"/>
        <a:buChar char="–"/>
        <a:defRPr sz="1800" kern="1200">
          <a:solidFill>
            <a:schemeClr val="bg1"/>
          </a:solidFill>
          <a:latin typeface="+mn-lt"/>
          <a:ea typeface="+mn-ea"/>
          <a:cs typeface="+mn-cs"/>
        </a:defRPr>
      </a:lvl2pPr>
      <a:lvl3pPr marL="1033463" indent="-342900" algn="l" defTabSz="289288" rtl="0" eaLnBrk="1" latinLnBrk="0" hangingPunct="1">
        <a:lnSpc>
          <a:spcPct val="90000"/>
        </a:lnSpc>
        <a:spcBef>
          <a:spcPts val="158"/>
        </a:spcBef>
        <a:spcAft>
          <a:spcPts val="450"/>
        </a:spcAft>
        <a:buFont typeface="Wingdings" panose="05000000000000000000" pitchFamily="2" charset="2"/>
        <a:buChar char="§"/>
        <a:defRPr sz="1500" kern="1200">
          <a:solidFill>
            <a:schemeClr val="bg1"/>
          </a:solidFill>
          <a:latin typeface="+mn-lt"/>
          <a:ea typeface="+mn-ea"/>
          <a:cs typeface="+mn-cs"/>
        </a:defRPr>
      </a:lvl3pPr>
      <a:lvl4pPr marL="1719263" indent="-342900" algn="l" defTabSz="289288" rtl="0" eaLnBrk="1" latinLnBrk="0" hangingPunct="1">
        <a:lnSpc>
          <a:spcPct val="90000"/>
        </a:lnSpc>
        <a:spcBef>
          <a:spcPts val="158"/>
        </a:spcBef>
        <a:spcAft>
          <a:spcPts val="450"/>
        </a:spcAft>
        <a:buFont typeface="Arial" panose="020B0604020202020204" pitchFamily="34" charset="0"/>
        <a:buChar char="•"/>
        <a:defRPr sz="1500" kern="1200">
          <a:solidFill>
            <a:schemeClr val="tx1">
              <a:lumMod val="65000"/>
            </a:schemeClr>
          </a:solidFill>
          <a:latin typeface="+mn-lt"/>
          <a:ea typeface="+mn-ea"/>
          <a:cs typeface="+mn-cs"/>
        </a:defRPr>
      </a:lvl4pPr>
      <a:lvl5pPr marL="2057400" indent="-342900" algn="l" defTabSz="289288" rtl="0" eaLnBrk="1" latinLnBrk="0" hangingPunct="1">
        <a:lnSpc>
          <a:spcPct val="90000"/>
        </a:lnSpc>
        <a:spcBef>
          <a:spcPts val="158"/>
        </a:spcBef>
        <a:spcAft>
          <a:spcPts val="450"/>
        </a:spcAft>
        <a:buFont typeface="Arial" panose="020B0604020202020204" pitchFamily="34" charset="0"/>
        <a:buChar char="•"/>
        <a:tabLst/>
        <a:defRPr sz="1200" kern="1200">
          <a:solidFill>
            <a:schemeClr val="tx1">
              <a:lumMod val="65000"/>
            </a:schemeClr>
          </a:solidFill>
          <a:latin typeface="+mn-lt"/>
          <a:ea typeface="+mn-ea"/>
          <a:cs typeface="+mn-cs"/>
        </a:defRPr>
      </a:lvl5pPr>
      <a:lvl6pPr marL="2405063" indent="-342900" algn="l" defTabSz="289288" rtl="0" eaLnBrk="1" latinLnBrk="0" hangingPunct="1">
        <a:lnSpc>
          <a:spcPct val="90000"/>
        </a:lnSpc>
        <a:spcBef>
          <a:spcPts val="158"/>
        </a:spcBef>
        <a:spcAft>
          <a:spcPts val="450"/>
        </a:spcAft>
        <a:buFont typeface="Arial" panose="020B0604020202020204" pitchFamily="34" charset="0"/>
        <a:buChar char="→"/>
        <a:defRPr sz="1050" kern="1200">
          <a:solidFill>
            <a:schemeClr val="tx1">
              <a:lumMod val="65000"/>
            </a:schemeClr>
          </a:solidFill>
          <a:latin typeface="+mn-lt"/>
          <a:ea typeface="+mn-ea"/>
          <a:cs typeface="+mn-cs"/>
        </a:defRPr>
      </a:lvl6pPr>
      <a:lvl7pPr marL="2405063" indent="-342900" algn="l" defTabSz="289288" rtl="0" eaLnBrk="1" latinLnBrk="0" hangingPunct="1">
        <a:lnSpc>
          <a:spcPct val="90000"/>
        </a:lnSpc>
        <a:spcBef>
          <a:spcPts val="158"/>
        </a:spcBef>
        <a:spcAft>
          <a:spcPts val="450"/>
        </a:spcAft>
        <a:buFont typeface="Arial" panose="020B0604020202020204" pitchFamily="34" charset="0"/>
        <a:buChar char="→"/>
        <a:defRPr sz="1050" kern="1200">
          <a:solidFill>
            <a:schemeClr val="tx1">
              <a:lumMod val="65000"/>
            </a:schemeClr>
          </a:solidFill>
          <a:latin typeface="+mn-lt"/>
          <a:ea typeface="+mn-ea"/>
          <a:cs typeface="+mn-cs"/>
        </a:defRPr>
      </a:lvl7pPr>
      <a:lvl8pPr marL="2405063" indent="-342900" algn="l" defTabSz="289288" rtl="0" eaLnBrk="1" latinLnBrk="0" hangingPunct="1">
        <a:lnSpc>
          <a:spcPct val="90000"/>
        </a:lnSpc>
        <a:spcBef>
          <a:spcPts val="158"/>
        </a:spcBef>
        <a:spcAft>
          <a:spcPts val="450"/>
        </a:spcAft>
        <a:buFont typeface="Arial" panose="020B0604020202020204" pitchFamily="34" charset="0"/>
        <a:buChar char="→"/>
        <a:defRPr sz="1050" kern="1200">
          <a:solidFill>
            <a:schemeClr val="tx1">
              <a:lumMod val="65000"/>
            </a:schemeClr>
          </a:solidFill>
          <a:latin typeface="+mn-lt"/>
          <a:ea typeface="+mn-ea"/>
          <a:cs typeface="+mn-cs"/>
        </a:defRPr>
      </a:lvl8pPr>
      <a:lvl9pPr marL="2405063" indent="-342900" algn="l" defTabSz="289288" rtl="0" eaLnBrk="1" latinLnBrk="0" hangingPunct="1">
        <a:lnSpc>
          <a:spcPct val="90000"/>
        </a:lnSpc>
        <a:spcBef>
          <a:spcPts val="158"/>
        </a:spcBef>
        <a:spcAft>
          <a:spcPts val="450"/>
        </a:spcAft>
        <a:buFont typeface="Arial" panose="020B0604020202020204" pitchFamily="34" charset="0"/>
        <a:buChar char="→"/>
        <a:defRPr sz="1050" kern="1200">
          <a:solidFill>
            <a:schemeClr val="tx1">
              <a:lumMod val="6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9288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1pPr>
      <a:lvl2pPr marL="144644" algn="l" defTabSz="289288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2pPr>
      <a:lvl3pPr marL="289288" algn="l" defTabSz="289288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3pPr>
      <a:lvl4pPr marL="433930" algn="l" defTabSz="289288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4pPr>
      <a:lvl5pPr marL="578573" algn="l" defTabSz="289288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5pPr>
      <a:lvl6pPr marL="723215" algn="l" defTabSz="289288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6pPr>
      <a:lvl7pPr marL="867857" algn="l" defTabSz="289288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7pPr>
      <a:lvl8pPr marL="1012500" algn="l" defTabSz="289288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8pPr>
      <a:lvl9pPr marL="1157144" algn="l" defTabSz="289288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7A2D07C-0DC9-854D-8F5D-D7F94BF23107}"/>
              </a:ext>
            </a:extLst>
          </p:cNvPr>
          <p:cNvSpPr txBox="1"/>
          <p:nvPr userDrawn="1"/>
        </p:nvSpPr>
        <p:spPr>
          <a:xfrm>
            <a:off x="164345" y="4806109"/>
            <a:ext cx="2116285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50">
                <a:solidFill>
                  <a:schemeClr val="bg1">
                    <a:lumMod val="50000"/>
                    <a:alpha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D2L Confidential   |   © 2020 D2L Corporation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CECF2E0-F68F-C14A-918F-7086F6E40DA9}"/>
              </a:ext>
            </a:extLst>
          </p:cNvPr>
          <p:cNvPicPr>
            <a:picLocks noChangeAspect="1"/>
          </p:cNvPicPr>
          <p:nvPr userDrawn="1"/>
        </p:nvPicPr>
        <p:blipFill>
          <a:blip r:embed="rId4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5311" y="0"/>
            <a:ext cx="92868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450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6" r:id="rId1"/>
    <p:sldLayoutId id="2147484267" r:id="rId2"/>
    <p:sldLayoutId id="2147484268" r:id="rId3"/>
    <p:sldLayoutId id="2147484269" r:id="rId4"/>
    <p:sldLayoutId id="2147484270" r:id="rId5"/>
    <p:sldLayoutId id="2147484271" r:id="rId6"/>
    <p:sldLayoutId id="2147484272" r:id="rId7"/>
    <p:sldLayoutId id="2147484273" r:id="rId8"/>
    <p:sldLayoutId id="2147484274" r:id="rId9"/>
    <p:sldLayoutId id="2147484275" r:id="rId10"/>
    <p:sldLayoutId id="2147484276" r:id="rId11"/>
    <p:sldLayoutId id="2147484277" r:id="rId12"/>
    <p:sldLayoutId id="2147484278" r:id="rId13"/>
    <p:sldLayoutId id="2147484279" r:id="rId14"/>
    <p:sldLayoutId id="2147484280" r:id="rId15"/>
    <p:sldLayoutId id="2147484281" r:id="rId16"/>
    <p:sldLayoutId id="2147484282" r:id="rId17"/>
    <p:sldLayoutId id="2147484283" r:id="rId18"/>
    <p:sldLayoutId id="2147484284" r:id="rId19"/>
    <p:sldLayoutId id="2147484285" r:id="rId20"/>
    <p:sldLayoutId id="2147484286" r:id="rId21"/>
    <p:sldLayoutId id="2147484287" r:id="rId22"/>
    <p:sldLayoutId id="2147484288" r:id="rId23"/>
    <p:sldLayoutId id="2147484289" r:id="rId24"/>
    <p:sldLayoutId id="2147484290" r:id="rId25"/>
    <p:sldLayoutId id="2147484291" r:id="rId26"/>
    <p:sldLayoutId id="2147484292" r:id="rId27"/>
    <p:sldLayoutId id="2147484293" r:id="rId28"/>
    <p:sldLayoutId id="2147484294" r:id="rId29"/>
    <p:sldLayoutId id="2147484295" r:id="rId30"/>
    <p:sldLayoutId id="2147484296" r:id="rId31"/>
    <p:sldLayoutId id="2147484297" r:id="rId32"/>
    <p:sldLayoutId id="2147484298" r:id="rId33"/>
    <p:sldLayoutId id="2147484299" r:id="rId34"/>
    <p:sldLayoutId id="2147484300" r:id="rId35"/>
    <p:sldLayoutId id="2147484301" r:id="rId36"/>
    <p:sldLayoutId id="2147484302" r:id="rId37"/>
    <p:sldLayoutId id="2147484303" r:id="rId38"/>
    <p:sldLayoutId id="2147484304" r:id="rId39"/>
    <p:sldLayoutId id="2147484305" r:id="rId40"/>
    <p:sldLayoutId id="2147484306" r:id="rId41"/>
    <p:sldLayoutId id="2147484307" r:id="rId42"/>
    <p:sldLayoutId id="2147484308" r:id="rId43"/>
    <p:sldLayoutId id="2147484309" r:id="rId44"/>
    <p:sldLayoutId id="2147484310" r:id="rId45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260798" y="1014609"/>
            <a:ext cx="8254553" cy="3627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/>
              <a:t>Edit Master text style</a:t>
            </a:r>
          </a:p>
          <a:p>
            <a:pPr lvl="1"/>
            <a:r>
              <a:rPr lang="en-US"/>
              <a:t>Level Two</a:t>
            </a:r>
          </a:p>
          <a:p>
            <a:pPr lvl="2"/>
            <a:r>
              <a:rPr lang="en-US"/>
              <a:t>Level Three</a:t>
            </a:r>
          </a:p>
          <a:p>
            <a:pPr lvl="3"/>
            <a:r>
              <a:rPr lang="en-US"/>
              <a:t>Level Four</a:t>
            </a:r>
          </a:p>
          <a:p>
            <a:pPr lvl="4"/>
            <a:r>
              <a:rPr lang="en-US"/>
              <a:t>Level Five</a:t>
            </a:r>
          </a:p>
          <a:p>
            <a:pPr lvl="5"/>
            <a:r>
              <a:rPr lang="en-US"/>
              <a:t>Level Six</a:t>
            </a:r>
          </a:p>
          <a:p>
            <a:pPr lvl="6"/>
            <a:r>
              <a:rPr lang="en-US"/>
              <a:t>Level Seven</a:t>
            </a:r>
          </a:p>
          <a:p>
            <a:pPr lvl="7"/>
            <a:r>
              <a:rPr lang="en-US"/>
              <a:t>Level Eight</a:t>
            </a:r>
          </a:p>
          <a:p>
            <a:pPr lvl="8"/>
            <a:r>
              <a:rPr lang="en-US"/>
              <a:t>Level Nine</a:t>
            </a: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260798" y="244867"/>
            <a:ext cx="8254553" cy="5630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B0E1E3-D05E-844C-B913-0F0874833B4F}"/>
              </a:ext>
            </a:extLst>
          </p:cNvPr>
          <p:cNvSpPr txBox="1"/>
          <p:nvPr userDrawn="1"/>
        </p:nvSpPr>
        <p:spPr>
          <a:xfrm>
            <a:off x="118007" y="4900953"/>
            <a:ext cx="2116285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50">
                <a:solidFill>
                  <a:schemeClr val="tx1">
                    <a:lumMod val="75000"/>
                    <a:alpha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D2L Confidential   |   © 2020 D2L Corporation</a:t>
            </a:r>
          </a:p>
        </p:txBody>
      </p:sp>
    </p:spTree>
    <p:extLst>
      <p:ext uri="{BB962C8B-B14F-4D97-AF65-F5344CB8AC3E}">
        <p14:creationId xmlns:p14="http://schemas.microsoft.com/office/powerpoint/2010/main" val="2421525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2" r:id="rId1"/>
    <p:sldLayoutId id="2147484313" r:id="rId2"/>
    <p:sldLayoutId id="2147484314" r:id="rId3"/>
    <p:sldLayoutId id="2147484315" r:id="rId4"/>
    <p:sldLayoutId id="2147484316" r:id="rId5"/>
    <p:sldLayoutId id="2147484317" r:id="rId6"/>
    <p:sldLayoutId id="2147484318" r:id="rId7"/>
    <p:sldLayoutId id="2147484319" r:id="rId8"/>
    <p:sldLayoutId id="2147484320" r:id="rId9"/>
    <p:sldLayoutId id="2147484321" r:id="rId10"/>
    <p:sldLayoutId id="2147484322" r:id="rId11"/>
    <p:sldLayoutId id="2147484323" r:id="rId12"/>
    <p:sldLayoutId id="2147484324" r:id="rId13"/>
    <p:sldLayoutId id="2147484325" r:id="rId14"/>
    <p:sldLayoutId id="2147484326" r:id="rId15"/>
    <p:sldLayoutId id="2147484327" r:id="rId16"/>
    <p:sldLayoutId id="2147484328" r:id="rId17"/>
    <p:sldLayoutId id="2147484329" r:id="rId18"/>
    <p:sldLayoutId id="2147484330" r:id="rId19"/>
    <p:sldLayoutId id="2147484331" r:id="rId20"/>
    <p:sldLayoutId id="2147484332" r:id="rId21"/>
    <p:sldLayoutId id="2147484333" r:id="rId22"/>
    <p:sldLayoutId id="2147484334" r:id="rId23"/>
    <p:sldLayoutId id="2147484335" r:id="rId24"/>
    <p:sldLayoutId id="2147484336" r:id="rId25"/>
    <p:sldLayoutId id="2147484337" r:id="rId26"/>
    <p:sldLayoutId id="2147484338" r:id="rId27"/>
    <p:sldLayoutId id="2147484339" r:id="rId28"/>
    <p:sldLayoutId id="2147484340" r:id="rId29"/>
    <p:sldLayoutId id="2147484341" r:id="rId30"/>
    <p:sldLayoutId id="2147484342" r:id="rId31"/>
    <p:sldLayoutId id="2147484343" r:id="rId3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marL="0" marR="0" indent="0" algn="l" defTabSz="6858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1" kern="120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289288" rtl="0" eaLnBrk="1" latinLnBrk="0" hangingPunct="1">
        <a:lnSpc>
          <a:spcPct val="90000"/>
        </a:lnSpc>
        <a:spcBef>
          <a:spcPts val="316"/>
        </a:spcBef>
        <a:spcAft>
          <a:spcPts val="450"/>
        </a:spcAft>
        <a:buFont typeface="Arial" panose="020B0604020202020204" pitchFamily="34" charset="0"/>
        <a:buChar char="•"/>
        <a:defRPr sz="21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342900" algn="l" defTabSz="289288" rtl="0" eaLnBrk="1" latinLnBrk="0" hangingPunct="1">
        <a:lnSpc>
          <a:spcPct val="90000"/>
        </a:lnSpc>
        <a:spcBef>
          <a:spcPts val="158"/>
        </a:spcBef>
        <a:spcAft>
          <a:spcPts val="450"/>
        </a:spcAft>
        <a:buFont typeface="Arial" panose="020B0604020202020204" pitchFamily="34" charset="0"/>
        <a:buChar char="–"/>
        <a:defRPr sz="1800" kern="1200">
          <a:solidFill>
            <a:schemeClr val="bg1"/>
          </a:solidFill>
          <a:latin typeface="+mn-lt"/>
          <a:ea typeface="+mn-ea"/>
          <a:cs typeface="+mn-cs"/>
        </a:defRPr>
      </a:lvl2pPr>
      <a:lvl3pPr marL="1033463" indent="-342900" algn="l" defTabSz="289288" rtl="0" eaLnBrk="1" latinLnBrk="0" hangingPunct="1">
        <a:lnSpc>
          <a:spcPct val="90000"/>
        </a:lnSpc>
        <a:spcBef>
          <a:spcPts val="158"/>
        </a:spcBef>
        <a:spcAft>
          <a:spcPts val="450"/>
        </a:spcAft>
        <a:buFont typeface="Wingdings" panose="05000000000000000000" pitchFamily="2" charset="2"/>
        <a:buChar char="§"/>
        <a:defRPr sz="1500" kern="1200">
          <a:solidFill>
            <a:schemeClr val="bg1"/>
          </a:solidFill>
          <a:latin typeface="+mn-lt"/>
          <a:ea typeface="+mn-ea"/>
          <a:cs typeface="+mn-cs"/>
        </a:defRPr>
      </a:lvl3pPr>
      <a:lvl4pPr marL="1719263" indent="-342900" algn="l" defTabSz="289288" rtl="0" eaLnBrk="1" latinLnBrk="0" hangingPunct="1">
        <a:lnSpc>
          <a:spcPct val="90000"/>
        </a:lnSpc>
        <a:spcBef>
          <a:spcPts val="158"/>
        </a:spcBef>
        <a:spcAft>
          <a:spcPts val="450"/>
        </a:spcAft>
        <a:buFont typeface="Arial" panose="020B0604020202020204" pitchFamily="34" charset="0"/>
        <a:buChar char="•"/>
        <a:defRPr sz="1500" kern="1200">
          <a:solidFill>
            <a:schemeClr val="tx1">
              <a:lumMod val="65000"/>
            </a:schemeClr>
          </a:solidFill>
          <a:latin typeface="+mn-lt"/>
          <a:ea typeface="+mn-ea"/>
          <a:cs typeface="+mn-cs"/>
        </a:defRPr>
      </a:lvl4pPr>
      <a:lvl5pPr marL="2057400" indent="-342900" algn="l" defTabSz="289288" rtl="0" eaLnBrk="1" latinLnBrk="0" hangingPunct="1">
        <a:lnSpc>
          <a:spcPct val="90000"/>
        </a:lnSpc>
        <a:spcBef>
          <a:spcPts val="158"/>
        </a:spcBef>
        <a:spcAft>
          <a:spcPts val="450"/>
        </a:spcAft>
        <a:buFont typeface="Arial" panose="020B0604020202020204" pitchFamily="34" charset="0"/>
        <a:buChar char="•"/>
        <a:tabLst/>
        <a:defRPr sz="1200" kern="1200">
          <a:solidFill>
            <a:schemeClr val="tx1">
              <a:lumMod val="65000"/>
            </a:schemeClr>
          </a:solidFill>
          <a:latin typeface="+mn-lt"/>
          <a:ea typeface="+mn-ea"/>
          <a:cs typeface="+mn-cs"/>
        </a:defRPr>
      </a:lvl5pPr>
      <a:lvl6pPr marL="2405063" indent="-342900" algn="l" defTabSz="289288" rtl="0" eaLnBrk="1" latinLnBrk="0" hangingPunct="1">
        <a:lnSpc>
          <a:spcPct val="90000"/>
        </a:lnSpc>
        <a:spcBef>
          <a:spcPts val="158"/>
        </a:spcBef>
        <a:spcAft>
          <a:spcPts val="450"/>
        </a:spcAft>
        <a:buFont typeface="Arial" panose="020B0604020202020204" pitchFamily="34" charset="0"/>
        <a:buChar char="→"/>
        <a:defRPr sz="1050" kern="1200">
          <a:solidFill>
            <a:schemeClr val="tx1">
              <a:lumMod val="65000"/>
            </a:schemeClr>
          </a:solidFill>
          <a:latin typeface="+mn-lt"/>
          <a:ea typeface="+mn-ea"/>
          <a:cs typeface="+mn-cs"/>
        </a:defRPr>
      </a:lvl6pPr>
      <a:lvl7pPr marL="2405063" indent="-342900" algn="l" defTabSz="289288" rtl="0" eaLnBrk="1" latinLnBrk="0" hangingPunct="1">
        <a:lnSpc>
          <a:spcPct val="90000"/>
        </a:lnSpc>
        <a:spcBef>
          <a:spcPts val="158"/>
        </a:spcBef>
        <a:spcAft>
          <a:spcPts val="450"/>
        </a:spcAft>
        <a:buFont typeface="Arial" panose="020B0604020202020204" pitchFamily="34" charset="0"/>
        <a:buChar char="→"/>
        <a:defRPr sz="1050" kern="1200">
          <a:solidFill>
            <a:schemeClr val="tx1">
              <a:lumMod val="65000"/>
            </a:schemeClr>
          </a:solidFill>
          <a:latin typeface="+mn-lt"/>
          <a:ea typeface="+mn-ea"/>
          <a:cs typeface="+mn-cs"/>
        </a:defRPr>
      </a:lvl7pPr>
      <a:lvl8pPr marL="2405063" indent="-342900" algn="l" defTabSz="289288" rtl="0" eaLnBrk="1" latinLnBrk="0" hangingPunct="1">
        <a:lnSpc>
          <a:spcPct val="90000"/>
        </a:lnSpc>
        <a:spcBef>
          <a:spcPts val="158"/>
        </a:spcBef>
        <a:spcAft>
          <a:spcPts val="450"/>
        </a:spcAft>
        <a:buFont typeface="Arial" panose="020B0604020202020204" pitchFamily="34" charset="0"/>
        <a:buChar char="→"/>
        <a:defRPr sz="1050" kern="1200">
          <a:solidFill>
            <a:schemeClr val="tx1">
              <a:lumMod val="65000"/>
            </a:schemeClr>
          </a:solidFill>
          <a:latin typeface="+mn-lt"/>
          <a:ea typeface="+mn-ea"/>
          <a:cs typeface="+mn-cs"/>
        </a:defRPr>
      </a:lvl8pPr>
      <a:lvl9pPr marL="2405063" indent="-342900" algn="l" defTabSz="289288" rtl="0" eaLnBrk="1" latinLnBrk="0" hangingPunct="1">
        <a:lnSpc>
          <a:spcPct val="90000"/>
        </a:lnSpc>
        <a:spcBef>
          <a:spcPts val="158"/>
        </a:spcBef>
        <a:spcAft>
          <a:spcPts val="450"/>
        </a:spcAft>
        <a:buFont typeface="Arial" panose="020B0604020202020204" pitchFamily="34" charset="0"/>
        <a:buChar char="→"/>
        <a:defRPr sz="1050" kern="1200">
          <a:solidFill>
            <a:schemeClr val="tx1">
              <a:lumMod val="6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9288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1pPr>
      <a:lvl2pPr marL="144644" algn="l" defTabSz="289288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2pPr>
      <a:lvl3pPr marL="289288" algn="l" defTabSz="289288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3pPr>
      <a:lvl4pPr marL="433930" algn="l" defTabSz="289288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4pPr>
      <a:lvl5pPr marL="578573" algn="l" defTabSz="289288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5pPr>
      <a:lvl6pPr marL="723215" algn="l" defTabSz="289288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6pPr>
      <a:lvl7pPr marL="867857" algn="l" defTabSz="289288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7pPr>
      <a:lvl8pPr marL="1012500" algn="l" defTabSz="289288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8pPr>
      <a:lvl9pPr marL="1157144" algn="l" defTabSz="289288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260798" y="1014609"/>
            <a:ext cx="8254553" cy="3627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/>
              <a:t>Edit Master text style</a:t>
            </a:r>
          </a:p>
          <a:p>
            <a:pPr lvl="1"/>
            <a:r>
              <a:rPr lang="en-US"/>
              <a:t>Level Two</a:t>
            </a:r>
          </a:p>
          <a:p>
            <a:pPr lvl="2"/>
            <a:r>
              <a:rPr lang="en-US"/>
              <a:t>Level Three</a:t>
            </a:r>
          </a:p>
          <a:p>
            <a:pPr lvl="3"/>
            <a:r>
              <a:rPr lang="en-US"/>
              <a:t>Level Four</a:t>
            </a:r>
          </a:p>
          <a:p>
            <a:pPr lvl="4"/>
            <a:r>
              <a:rPr lang="en-US"/>
              <a:t>Level Five</a:t>
            </a:r>
          </a:p>
          <a:p>
            <a:pPr lvl="5"/>
            <a:r>
              <a:rPr lang="en-US"/>
              <a:t>Level Six</a:t>
            </a:r>
          </a:p>
          <a:p>
            <a:pPr lvl="6"/>
            <a:r>
              <a:rPr lang="en-US"/>
              <a:t>Level Seven</a:t>
            </a:r>
          </a:p>
          <a:p>
            <a:pPr lvl="7"/>
            <a:r>
              <a:rPr lang="en-US"/>
              <a:t>Level Eight</a:t>
            </a:r>
          </a:p>
          <a:p>
            <a:pPr lvl="8"/>
            <a:r>
              <a:rPr lang="en-US"/>
              <a:t>Level Nine</a:t>
            </a: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260798" y="244867"/>
            <a:ext cx="8254553" cy="5630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69EC97-EA5D-4F44-8D24-E62C75EB9AB1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5312" y="0"/>
            <a:ext cx="928688" cy="5143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0C89012-54D4-084A-859A-5A1AD68F940F}"/>
              </a:ext>
            </a:extLst>
          </p:cNvPr>
          <p:cNvSpPr txBox="1"/>
          <p:nvPr userDrawn="1"/>
        </p:nvSpPr>
        <p:spPr>
          <a:xfrm>
            <a:off x="8029989" y="4947293"/>
            <a:ext cx="920883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25">
                <a:solidFill>
                  <a:srgbClr val="C8C7C9"/>
                </a:solidFill>
              </a:rPr>
              <a:t>D2L Confidential</a:t>
            </a:r>
          </a:p>
        </p:txBody>
      </p:sp>
    </p:spTree>
    <p:extLst>
      <p:ext uri="{BB962C8B-B14F-4D97-AF65-F5344CB8AC3E}">
        <p14:creationId xmlns:p14="http://schemas.microsoft.com/office/powerpoint/2010/main" val="2239160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45" r:id="rId1"/>
    <p:sldLayoutId id="2147484346" r:id="rId2"/>
    <p:sldLayoutId id="2147484347" r:id="rId3"/>
    <p:sldLayoutId id="2147484348" r:id="rId4"/>
    <p:sldLayoutId id="2147484349" r:id="rId5"/>
    <p:sldLayoutId id="2147484350" r:id="rId6"/>
    <p:sldLayoutId id="2147484351" r:id="rId7"/>
    <p:sldLayoutId id="2147484352" r:id="rId8"/>
    <p:sldLayoutId id="2147484353" r:id="rId9"/>
    <p:sldLayoutId id="2147484354" r:id="rId10"/>
    <p:sldLayoutId id="2147484355" r:id="rId11"/>
    <p:sldLayoutId id="2147484356" r:id="rId12"/>
    <p:sldLayoutId id="2147484357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marL="0" marR="0" indent="0" algn="l" defTabSz="6858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1" kern="120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289288" rtl="0" eaLnBrk="1" latinLnBrk="0" hangingPunct="1">
        <a:lnSpc>
          <a:spcPct val="90000"/>
        </a:lnSpc>
        <a:spcBef>
          <a:spcPts val="316"/>
        </a:spcBef>
        <a:spcAft>
          <a:spcPts val="450"/>
        </a:spcAft>
        <a:buFont typeface="Arial" panose="020B0604020202020204" pitchFamily="34" charset="0"/>
        <a:buChar char="•"/>
        <a:defRPr sz="21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342900" algn="l" defTabSz="289288" rtl="0" eaLnBrk="1" latinLnBrk="0" hangingPunct="1">
        <a:lnSpc>
          <a:spcPct val="90000"/>
        </a:lnSpc>
        <a:spcBef>
          <a:spcPts val="158"/>
        </a:spcBef>
        <a:spcAft>
          <a:spcPts val="450"/>
        </a:spcAft>
        <a:buFont typeface="Arial" panose="020B0604020202020204" pitchFamily="34" charset="0"/>
        <a:buChar char="–"/>
        <a:defRPr sz="1800" kern="1200">
          <a:solidFill>
            <a:schemeClr val="bg1"/>
          </a:solidFill>
          <a:latin typeface="+mn-lt"/>
          <a:ea typeface="+mn-ea"/>
          <a:cs typeface="+mn-cs"/>
        </a:defRPr>
      </a:lvl2pPr>
      <a:lvl3pPr marL="1033463" indent="-342900" algn="l" defTabSz="289288" rtl="0" eaLnBrk="1" latinLnBrk="0" hangingPunct="1">
        <a:lnSpc>
          <a:spcPct val="90000"/>
        </a:lnSpc>
        <a:spcBef>
          <a:spcPts val="158"/>
        </a:spcBef>
        <a:spcAft>
          <a:spcPts val="450"/>
        </a:spcAft>
        <a:buFont typeface="Wingdings" panose="05000000000000000000" pitchFamily="2" charset="2"/>
        <a:buChar char="§"/>
        <a:defRPr sz="1500" kern="1200">
          <a:solidFill>
            <a:schemeClr val="bg1"/>
          </a:solidFill>
          <a:latin typeface="+mn-lt"/>
          <a:ea typeface="+mn-ea"/>
          <a:cs typeface="+mn-cs"/>
        </a:defRPr>
      </a:lvl3pPr>
      <a:lvl4pPr marL="1719263" indent="-342900" algn="l" defTabSz="289288" rtl="0" eaLnBrk="1" latinLnBrk="0" hangingPunct="1">
        <a:lnSpc>
          <a:spcPct val="90000"/>
        </a:lnSpc>
        <a:spcBef>
          <a:spcPts val="158"/>
        </a:spcBef>
        <a:spcAft>
          <a:spcPts val="450"/>
        </a:spcAft>
        <a:buFont typeface="Arial" panose="020B0604020202020204" pitchFamily="34" charset="0"/>
        <a:buChar char="•"/>
        <a:defRPr sz="1500" kern="1200">
          <a:solidFill>
            <a:schemeClr val="tx1">
              <a:lumMod val="65000"/>
            </a:schemeClr>
          </a:solidFill>
          <a:latin typeface="+mn-lt"/>
          <a:ea typeface="+mn-ea"/>
          <a:cs typeface="+mn-cs"/>
        </a:defRPr>
      </a:lvl4pPr>
      <a:lvl5pPr marL="2057400" indent="-342900" algn="l" defTabSz="289288" rtl="0" eaLnBrk="1" latinLnBrk="0" hangingPunct="1">
        <a:lnSpc>
          <a:spcPct val="90000"/>
        </a:lnSpc>
        <a:spcBef>
          <a:spcPts val="158"/>
        </a:spcBef>
        <a:spcAft>
          <a:spcPts val="450"/>
        </a:spcAft>
        <a:buFont typeface="Arial" panose="020B0604020202020204" pitchFamily="34" charset="0"/>
        <a:buChar char="•"/>
        <a:tabLst/>
        <a:defRPr sz="1200" kern="1200">
          <a:solidFill>
            <a:schemeClr val="tx1">
              <a:lumMod val="65000"/>
            </a:schemeClr>
          </a:solidFill>
          <a:latin typeface="+mn-lt"/>
          <a:ea typeface="+mn-ea"/>
          <a:cs typeface="+mn-cs"/>
        </a:defRPr>
      </a:lvl5pPr>
      <a:lvl6pPr marL="2405063" indent="-342900" algn="l" defTabSz="289288" rtl="0" eaLnBrk="1" latinLnBrk="0" hangingPunct="1">
        <a:lnSpc>
          <a:spcPct val="90000"/>
        </a:lnSpc>
        <a:spcBef>
          <a:spcPts val="158"/>
        </a:spcBef>
        <a:spcAft>
          <a:spcPts val="450"/>
        </a:spcAft>
        <a:buFont typeface="Arial" panose="020B0604020202020204" pitchFamily="34" charset="0"/>
        <a:buChar char="→"/>
        <a:defRPr sz="1050" kern="1200">
          <a:solidFill>
            <a:schemeClr val="tx1">
              <a:lumMod val="65000"/>
            </a:schemeClr>
          </a:solidFill>
          <a:latin typeface="+mn-lt"/>
          <a:ea typeface="+mn-ea"/>
          <a:cs typeface="+mn-cs"/>
        </a:defRPr>
      </a:lvl6pPr>
      <a:lvl7pPr marL="2405063" indent="-342900" algn="l" defTabSz="289288" rtl="0" eaLnBrk="1" latinLnBrk="0" hangingPunct="1">
        <a:lnSpc>
          <a:spcPct val="90000"/>
        </a:lnSpc>
        <a:spcBef>
          <a:spcPts val="158"/>
        </a:spcBef>
        <a:spcAft>
          <a:spcPts val="450"/>
        </a:spcAft>
        <a:buFont typeface="Arial" panose="020B0604020202020204" pitchFamily="34" charset="0"/>
        <a:buChar char="→"/>
        <a:defRPr sz="1050" kern="1200">
          <a:solidFill>
            <a:schemeClr val="tx1">
              <a:lumMod val="65000"/>
            </a:schemeClr>
          </a:solidFill>
          <a:latin typeface="+mn-lt"/>
          <a:ea typeface="+mn-ea"/>
          <a:cs typeface="+mn-cs"/>
        </a:defRPr>
      </a:lvl7pPr>
      <a:lvl8pPr marL="2405063" indent="-342900" algn="l" defTabSz="289288" rtl="0" eaLnBrk="1" latinLnBrk="0" hangingPunct="1">
        <a:lnSpc>
          <a:spcPct val="90000"/>
        </a:lnSpc>
        <a:spcBef>
          <a:spcPts val="158"/>
        </a:spcBef>
        <a:spcAft>
          <a:spcPts val="450"/>
        </a:spcAft>
        <a:buFont typeface="Arial" panose="020B0604020202020204" pitchFamily="34" charset="0"/>
        <a:buChar char="→"/>
        <a:defRPr sz="1050" kern="1200">
          <a:solidFill>
            <a:schemeClr val="tx1">
              <a:lumMod val="65000"/>
            </a:schemeClr>
          </a:solidFill>
          <a:latin typeface="+mn-lt"/>
          <a:ea typeface="+mn-ea"/>
          <a:cs typeface="+mn-cs"/>
        </a:defRPr>
      </a:lvl8pPr>
      <a:lvl9pPr marL="2405063" indent="-342900" algn="l" defTabSz="289288" rtl="0" eaLnBrk="1" latinLnBrk="0" hangingPunct="1">
        <a:lnSpc>
          <a:spcPct val="90000"/>
        </a:lnSpc>
        <a:spcBef>
          <a:spcPts val="158"/>
        </a:spcBef>
        <a:spcAft>
          <a:spcPts val="450"/>
        </a:spcAft>
        <a:buFont typeface="Arial" panose="020B0604020202020204" pitchFamily="34" charset="0"/>
        <a:buChar char="→"/>
        <a:defRPr sz="1050" kern="1200">
          <a:solidFill>
            <a:schemeClr val="tx1">
              <a:lumMod val="6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9288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1pPr>
      <a:lvl2pPr marL="144644" algn="l" defTabSz="289288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2pPr>
      <a:lvl3pPr marL="289288" algn="l" defTabSz="289288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3pPr>
      <a:lvl4pPr marL="433930" algn="l" defTabSz="289288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4pPr>
      <a:lvl5pPr marL="578573" algn="l" defTabSz="289288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5pPr>
      <a:lvl6pPr marL="723215" algn="l" defTabSz="289288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6pPr>
      <a:lvl7pPr marL="867857" algn="l" defTabSz="289288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7pPr>
      <a:lvl8pPr marL="1012500" algn="l" defTabSz="289288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8pPr>
      <a:lvl9pPr marL="1157144" algn="l" defTabSz="289288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7A2D07C-0DC9-854D-8F5D-D7F94BF23107}"/>
              </a:ext>
            </a:extLst>
          </p:cNvPr>
          <p:cNvSpPr txBox="1"/>
          <p:nvPr userDrawn="1"/>
        </p:nvSpPr>
        <p:spPr>
          <a:xfrm>
            <a:off x="164345" y="4806109"/>
            <a:ext cx="2116285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50">
                <a:solidFill>
                  <a:schemeClr val="bg1">
                    <a:lumMod val="50000"/>
                    <a:alpha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D2L Confidential   |   © 2019 D2L Corporation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CECF2E0-F68F-C14A-918F-7086F6E40DA9}"/>
              </a:ext>
            </a:extLst>
          </p:cNvPr>
          <p:cNvPicPr>
            <a:picLocks noChangeAspect="1"/>
          </p:cNvPicPr>
          <p:nvPr userDrawn="1"/>
        </p:nvPicPr>
        <p:blipFill>
          <a:blip r:embed="rId4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5311" y="0"/>
            <a:ext cx="92868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161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30" r:id="rId1"/>
    <p:sldLayoutId id="2147484531" r:id="rId2"/>
    <p:sldLayoutId id="2147484532" r:id="rId3"/>
    <p:sldLayoutId id="2147484533" r:id="rId4"/>
    <p:sldLayoutId id="2147484534" r:id="rId5"/>
    <p:sldLayoutId id="2147484535" r:id="rId6"/>
    <p:sldLayoutId id="2147484536" r:id="rId7"/>
    <p:sldLayoutId id="2147484537" r:id="rId8"/>
    <p:sldLayoutId id="2147484538" r:id="rId9"/>
    <p:sldLayoutId id="2147484539" r:id="rId10"/>
    <p:sldLayoutId id="2147484540" r:id="rId11"/>
    <p:sldLayoutId id="2147484541" r:id="rId12"/>
    <p:sldLayoutId id="2147484542" r:id="rId13"/>
    <p:sldLayoutId id="2147484543" r:id="rId14"/>
    <p:sldLayoutId id="2147484544" r:id="rId15"/>
    <p:sldLayoutId id="2147484545" r:id="rId16"/>
    <p:sldLayoutId id="2147484546" r:id="rId17"/>
    <p:sldLayoutId id="2147484547" r:id="rId18"/>
    <p:sldLayoutId id="2147484548" r:id="rId19"/>
    <p:sldLayoutId id="2147484549" r:id="rId20"/>
    <p:sldLayoutId id="2147484550" r:id="rId21"/>
    <p:sldLayoutId id="2147484551" r:id="rId22"/>
    <p:sldLayoutId id="2147484552" r:id="rId23"/>
    <p:sldLayoutId id="2147484553" r:id="rId24"/>
    <p:sldLayoutId id="2147484554" r:id="rId25"/>
    <p:sldLayoutId id="2147484555" r:id="rId26"/>
    <p:sldLayoutId id="2147484556" r:id="rId27"/>
    <p:sldLayoutId id="2147484557" r:id="rId28"/>
    <p:sldLayoutId id="2147484558" r:id="rId29"/>
    <p:sldLayoutId id="2147484559" r:id="rId30"/>
    <p:sldLayoutId id="2147484560" r:id="rId31"/>
    <p:sldLayoutId id="2147484561" r:id="rId32"/>
    <p:sldLayoutId id="2147484562" r:id="rId33"/>
    <p:sldLayoutId id="2147484563" r:id="rId34"/>
    <p:sldLayoutId id="2147484564" r:id="rId35"/>
    <p:sldLayoutId id="2147484565" r:id="rId36"/>
    <p:sldLayoutId id="2147484566" r:id="rId37"/>
    <p:sldLayoutId id="2147484567" r:id="rId38"/>
    <p:sldLayoutId id="2147484568" r:id="rId39"/>
    <p:sldLayoutId id="2147484569" r:id="rId40"/>
    <p:sldLayoutId id="2147484570" r:id="rId4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 ?><Relationships xmlns="http://schemas.openxmlformats.org/package/2006/relationships"><Relationship Id="rId3" Target="../media/image102.jpeg" Type="http://schemas.openxmlformats.org/officeDocument/2006/relationships/image"/><Relationship Id="rId2" Target="../notesSlides/notesSlide11.xml" Type="http://schemas.openxmlformats.org/officeDocument/2006/relationships/notesSlide"/><Relationship Id="rId1" Target="../slideLayouts/slideLayout1.xml" Type="http://schemas.openxmlformats.org/officeDocument/2006/relationships/slideLayout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12.xml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hyperlink" Target="https://www.youtube.com/watch?v=UZXpIF6Qc7c&amp;list=PLxHabmZzFY6mzKPQBIKAVAr49gDLiR_6N&amp;index=4" TargetMode="External"/><Relationship Id="rId18" Type="http://schemas.openxmlformats.org/officeDocument/2006/relationships/hyperlink" Target="https://telo.brightspacestreaming.com/87/Watch/31.aspx?lti=Valence" TargetMode="External"/><Relationship Id="rId26" Type="http://schemas.openxmlformats.org/officeDocument/2006/relationships/hyperlink" Target="https://www.youtube.com/watch?v=G5h2qiaN1o8" TargetMode="External"/><Relationship Id="rId3" Type="http://schemas.openxmlformats.org/officeDocument/2006/relationships/hyperlink" Target="https://www.youtube.com/watch?v=-sRyXi2bNp4" TargetMode="External"/><Relationship Id="rId21" Type="http://schemas.openxmlformats.org/officeDocument/2006/relationships/hyperlink" Target="https://www.youtube.com/watch?v=fpYw7NhnZ0w&amp;list=PLxHabmZzFY6ndYaMepW610n7YhduljyDH&amp;index=3" TargetMode="External"/><Relationship Id="rId34" Type="http://schemas.openxmlformats.org/officeDocument/2006/relationships/hyperlink" Target="https://www.youtube.com/watch?v=haOnWveRl14&amp;list=PLxHabmZzFY6lP9wYSNGVZr9zkB3NNJO-Z" TargetMode="External"/><Relationship Id="rId7" Type="http://schemas.openxmlformats.org/officeDocument/2006/relationships/hyperlink" Target="https://www.youtube.com/watch?v=0EB-YiCz87w" TargetMode="External"/><Relationship Id="rId12" Type="http://schemas.openxmlformats.org/officeDocument/2006/relationships/hyperlink" Target="https://www.youtube.com/watch?v=CTdLtnPy7o4" TargetMode="External"/><Relationship Id="rId17" Type="http://schemas.openxmlformats.org/officeDocument/2006/relationships/hyperlink" Target="https://telo.brightspacestreaming.com/87/Watch/30.aspx?lti=Valence" TargetMode="External"/><Relationship Id="rId25" Type="http://schemas.openxmlformats.org/officeDocument/2006/relationships/hyperlink" Target="https://community.brightspace.com/s/article/Quiz-Question-Converter" TargetMode="External"/><Relationship Id="rId33" Type="http://schemas.openxmlformats.org/officeDocument/2006/relationships/hyperlink" Target="https://telo.brightspacestreaming.com/87/Watch/26.aspx?lti=Valence" TargetMode="External"/><Relationship Id="rId2" Type="http://schemas.openxmlformats.org/officeDocument/2006/relationships/notesSlide" Target="../notesSlides/notesSlide13.xml"/><Relationship Id="rId16" Type="http://schemas.openxmlformats.org/officeDocument/2006/relationships/hyperlink" Target="https://telo.brightspacestreaming.com/87/Watch/29.aspx?lti=Valence" TargetMode="External"/><Relationship Id="rId20" Type="http://schemas.openxmlformats.org/officeDocument/2006/relationships/hyperlink" Target="https://www.youtube.com/watch?v=dQPP--pQYbQ&amp;list=PLxHabmZzFY6ndYaMepW610n7YhduljyDH&amp;index=2" TargetMode="External"/><Relationship Id="rId29" Type="http://schemas.openxmlformats.org/officeDocument/2006/relationships/hyperlink" Target="https://www.youtube.com/watch?v=hThRRADR478&amp;list=PLxHabmZzFY6leyLzxIqHyxTqSEKyVxzoN&amp;index=2" TargetMode="External"/><Relationship Id="rId1" Type="http://schemas.openxmlformats.org/officeDocument/2006/relationships/slideLayout" Target="../slideLayouts/slideLayout251.xml"/><Relationship Id="rId6" Type="http://schemas.openxmlformats.org/officeDocument/2006/relationships/hyperlink" Target="https://www.youtube.com/watch?v=C5yO_WVjUiw" TargetMode="External"/><Relationship Id="rId11" Type="http://schemas.openxmlformats.org/officeDocument/2006/relationships/hyperlink" Target="https://www.youtube.com/watch?v=AoZFwfDcjHs&amp;t=5s" TargetMode="External"/><Relationship Id="rId24" Type="http://schemas.openxmlformats.org/officeDocument/2006/relationships/hyperlink" Target="https://www.youtube.com/watch?v=2FJf4wWeJe8&amp;list=PLxHabmZzFY6kAoPnl_PgFb9q-qCbRST3m&amp;index=3" TargetMode="External"/><Relationship Id="rId32" Type="http://schemas.openxmlformats.org/officeDocument/2006/relationships/hyperlink" Target="https://telo.brightspacestreaming.com/87/Watch/113.aspx?lti=Valence" TargetMode="External"/><Relationship Id="rId5" Type="http://schemas.openxmlformats.org/officeDocument/2006/relationships/hyperlink" Target="https://www.youtube.com/watch?v=4nhcm5imXKA" TargetMode="External"/><Relationship Id="rId15" Type="http://schemas.openxmlformats.org/officeDocument/2006/relationships/hyperlink" Target="https://www.youtube.com/watch?v=xNabPZe9d5I" TargetMode="External"/><Relationship Id="rId23" Type="http://schemas.openxmlformats.org/officeDocument/2006/relationships/hyperlink" Target="https://www.youtube.com/watch?v=nHiqtyf7pvI" TargetMode="External"/><Relationship Id="rId28" Type="http://schemas.openxmlformats.org/officeDocument/2006/relationships/hyperlink" Target="https://www.youtube.com/watch?v=51yxwGJ-SYs&amp;list=PLxHabmZzFY6leyLzxIqHyxTqSEKyVxzoN" TargetMode="External"/><Relationship Id="rId10" Type="http://schemas.openxmlformats.org/officeDocument/2006/relationships/hyperlink" Target="https://www.youtube.com/watch?v=AoZFwfDcjHs&amp;list=PLxHabmZzFY6mzKPQBIKAVAr49gDLiR_6N" TargetMode="External"/><Relationship Id="rId19" Type="http://schemas.openxmlformats.org/officeDocument/2006/relationships/hyperlink" Target="https://www.youtube.com/watch?v=UxhzxWbipwo" TargetMode="External"/><Relationship Id="rId31" Type="http://schemas.openxmlformats.org/officeDocument/2006/relationships/hyperlink" Target="https://www.youtube.com/watch?v=bo4oyOsplJw&amp;list=PLxHabmZzFY6leyLzxIqHyxTqSEKyVxzoN&amp;index=6" TargetMode="External"/><Relationship Id="rId4" Type="http://schemas.openxmlformats.org/officeDocument/2006/relationships/hyperlink" Target="https://www.youtube.com/watch?v=0EB-YiCz87w&amp;t=3s" TargetMode="External"/><Relationship Id="rId9" Type="http://schemas.openxmlformats.org/officeDocument/2006/relationships/hyperlink" Target="https://www.youtube.com/watch?v=lOQdYOVPuCE" TargetMode="External"/><Relationship Id="rId14" Type="http://schemas.openxmlformats.org/officeDocument/2006/relationships/hyperlink" Target="https://www.youtube.com/watch?v=IIV4BOInnJM&amp;list=PLxHabmZzFY6mzKPQBIKAVAr49gDLiR_6N&amp;index=7" TargetMode="External"/><Relationship Id="rId22" Type="http://schemas.openxmlformats.org/officeDocument/2006/relationships/hyperlink" Target="https://telo.brightspacestreaming.com/87/Watch/182.aspx?lti=Valence" TargetMode="External"/><Relationship Id="rId27" Type="http://schemas.openxmlformats.org/officeDocument/2006/relationships/hyperlink" Target="https://www.youtube.com/watch?v=lCp1kYhARCc" TargetMode="External"/><Relationship Id="rId30" Type="http://schemas.openxmlformats.org/officeDocument/2006/relationships/hyperlink" Target="https://www.youtube.com/watch?v=IRdoP_9k44w&amp;list=PLxHabmZzFY6leyLzxIqHyxTqSEKyVxzoN&amp;index=3" TargetMode="External"/><Relationship Id="rId8" Type="http://schemas.openxmlformats.org/officeDocument/2006/relationships/hyperlink" Target="https://www.youtube.com/watch?v=AyTGZsd5q3k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2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2.png"/><Relationship Id="rId4" Type="http://schemas.openxmlformats.org/officeDocument/2006/relationships/image" Target="../media/image8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5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0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1.xml"/><Relationship Id="rId4" Type="http://schemas.openxmlformats.org/officeDocument/2006/relationships/image" Target="../media/image8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83.png"/><Relationship Id="rId7" Type="http://schemas.openxmlformats.org/officeDocument/2006/relationships/image" Target="../media/image8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2.png"/><Relationship Id="rId9" Type="http://schemas.openxmlformats.org/officeDocument/2006/relationships/image" Target="../media/image8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3" Type="http://schemas.openxmlformats.org/officeDocument/2006/relationships/image" Target="../media/image89.jpe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8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8.xml.rels><?xml version="1.0" encoding="UTF-8" standalone="yes" ?><Relationships xmlns="http://schemas.openxmlformats.org/package/2006/relationships"><Relationship Id="rId8" Target="../media/image95.jpeg" Type="http://schemas.openxmlformats.org/officeDocument/2006/relationships/image"/><Relationship Id="rId3" Target="https://www.youtube.com/watch?v=NANnfSPYp48" TargetMode="External" Type="http://schemas.openxmlformats.org/officeDocument/2006/relationships/hyperlink"/><Relationship Id="rId7" Target="../media/image94.png" Type="http://schemas.openxmlformats.org/officeDocument/2006/relationships/image"/><Relationship Id="rId2" Target="https://www.youtube.com/watch?v=eiGzs0Ke2Xk" TargetMode="External" Type="http://schemas.openxmlformats.org/officeDocument/2006/relationships/hyperlink"/><Relationship Id="rId1" Target="../slideLayouts/slideLayout73.xml" Type="http://schemas.openxmlformats.org/officeDocument/2006/relationships/slideLayout"/><Relationship Id="rId6" Target="https://www.youtube.com/watch?v=QkqchxgZDeI" TargetMode="External" Type="http://schemas.openxmlformats.org/officeDocument/2006/relationships/hyperlink"/><Relationship Id="rId11" Target="../media/image92.png" Type="http://schemas.openxmlformats.org/officeDocument/2006/relationships/image"/><Relationship Id="rId5" Target="https://www.youtube.com/watch?v=F3OKAiGcnls" TargetMode="External" Type="http://schemas.openxmlformats.org/officeDocument/2006/relationships/hyperlink"/><Relationship Id="rId10" Target="../media/image97.png" Type="http://schemas.openxmlformats.org/officeDocument/2006/relationships/image"/><Relationship Id="rId4" Target="https://www.youtube.com/watch?v=6Gcnt4TvDCA" TargetMode="External" Type="http://schemas.openxmlformats.org/officeDocument/2006/relationships/hyperlink"/><Relationship Id="rId9" Target="../media/image96.png" Type="http://schemas.openxmlformats.org/officeDocument/2006/relationships/image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C17BD55-E895-4E9B-B6E5-D56C7AE5B180}"/>
              </a:ext>
            </a:extLst>
          </p:cNvPr>
          <p:cNvSpPr txBox="1">
            <a:spLocks/>
          </p:cNvSpPr>
          <p:nvPr/>
        </p:nvSpPr>
        <p:spPr>
          <a:xfrm>
            <a:off x="469542" y="1013753"/>
            <a:ext cx="6763017" cy="470081"/>
          </a:xfrm>
          <a:prstGeom prst="rect">
            <a:avLst/>
          </a:prstGeom>
        </p:spPr>
        <p:txBody>
          <a:bodyPr anchor="b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50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Tx/>
              <a:buFontTx/>
            </a:pPr>
            <a:r>
              <a:rPr lang="en-US"/>
              <a:t>Hi presenter! Read me before using!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06BD689E-B0B0-40A2-B413-A940ACB4D9AF}"/>
              </a:ext>
            </a:extLst>
          </p:cNvPr>
          <p:cNvSpPr txBox="1">
            <a:spLocks/>
          </p:cNvSpPr>
          <p:nvPr/>
        </p:nvSpPr>
        <p:spPr>
          <a:xfrm>
            <a:off x="360220" y="1735326"/>
            <a:ext cx="8894618" cy="2845911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5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en-US" sz="1200">
                <a:solidFill>
                  <a:srgbClr val="565A5C"/>
                </a:solidFill>
              </a:rPr>
              <a:t>This webinar resource is almost ready for you to use! Be sure to:</a:t>
            </a:r>
          </a:p>
          <a:p>
            <a:pPr marL="971550" lvl="1" indent="-285750">
              <a:buClrTx/>
            </a:pPr>
            <a:r>
              <a:rPr lang="en-US" sz="1200">
                <a:solidFill>
                  <a:srgbClr val="565A5C"/>
                </a:solidFill>
              </a:rPr>
              <a:t>Look through and add  custom information</a:t>
            </a:r>
          </a:p>
          <a:p>
            <a:pPr marL="1428750" lvl="2" indent="-285750">
              <a:buClrTx/>
            </a:pPr>
            <a:r>
              <a:rPr lang="en-US" sz="1200">
                <a:solidFill>
                  <a:srgbClr val="565A5C"/>
                </a:solidFill>
              </a:rPr>
              <a:t>Slide #- Presenter slide</a:t>
            </a:r>
          </a:p>
          <a:p>
            <a:pPr marL="1428750" lvl="2" indent="-285750">
              <a:buClrTx/>
            </a:pPr>
            <a:r>
              <a:rPr lang="en-US" sz="1200">
                <a:solidFill>
                  <a:srgbClr val="565A5C"/>
                </a:solidFill>
              </a:rPr>
              <a:t>Slide #- Resource slide</a:t>
            </a:r>
          </a:p>
          <a:p>
            <a:pPr marL="1428750" lvl="2" indent="-285750">
              <a:buClrTx/>
            </a:pPr>
            <a:r>
              <a:rPr lang="en-US" sz="1200">
                <a:solidFill>
                  <a:srgbClr val="565A5C"/>
                </a:solidFill>
              </a:rPr>
              <a:t>Slide #- Thank you </a:t>
            </a: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en-US" sz="1200">
                <a:solidFill>
                  <a:srgbClr val="565A5C"/>
                </a:solidFill>
              </a:rPr>
              <a:t>There are presenter notes to help guide you- feel free to edit these for your </a:t>
            </a: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en-US" sz="1200">
                <a:solidFill>
                  <a:srgbClr val="565A5C"/>
                </a:solidFill>
              </a:rPr>
              <a:t>This resource can be customized. Here are some examples of how you can personalize this slide deck to suit the needs of your educators and staff:</a:t>
            </a:r>
          </a:p>
          <a:p>
            <a:pPr marL="1428750" lvl="2" indent="-285750">
              <a:buClrTx/>
            </a:pPr>
            <a:r>
              <a:rPr lang="en-US" sz="1200">
                <a:solidFill>
                  <a:srgbClr val="565A5C"/>
                </a:solidFill>
              </a:rPr>
              <a:t>Replace our images with screen shots from your environment</a:t>
            </a:r>
          </a:p>
          <a:p>
            <a:pPr marL="1428750" lvl="2" indent="-285750">
              <a:buClrTx/>
            </a:pPr>
            <a:r>
              <a:rPr lang="en-US" sz="1200">
                <a:solidFill>
                  <a:srgbClr val="565A5C"/>
                </a:solidFill>
              </a:rPr>
              <a:t>Read through slides and ensure terms and jargon will resonate with your board policies/ tool names in your Brightspace environment (i.e. Assignments vs Dropbox, Announcements vs News)</a:t>
            </a:r>
          </a:p>
          <a:p>
            <a:pPr marL="1428750" lvl="2" indent="-285750">
              <a:buClrTx/>
            </a:pPr>
            <a:r>
              <a:rPr lang="en-US" sz="1200">
                <a:solidFill>
                  <a:srgbClr val="565A5C"/>
                </a:solidFill>
              </a:rPr>
              <a:t>Add additional information to slides specific to your district, including how this helps meet district goals, improvements plans, strategic plans </a:t>
            </a:r>
            <a:r>
              <a:rPr lang="en-US" sz="1200" err="1">
                <a:solidFill>
                  <a:srgbClr val="565A5C"/>
                </a:solidFill>
              </a:rPr>
              <a:t>etc</a:t>
            </a:r>
            <a:endParaRPr lang="en-US" sz="1200">
              <a:solidFill>
                <a:srgbClr val="565A5C"/>
              </a:solidFill>
            </a:endParaRPr>
          </a:p>
          <a:p>
            <a:pPr marL="1428750" lvl="2" indent="-285750">
              <a:buClrTx/>
            </a:pPr>
            <a:r>
              <a:rPr lang="en-US" sz="1200">
                <a:solidFill>
                  <a:srgbClr val="565A5C"/>
                </a:solidFill>
              </a:rPr>
              <a:t>Include your district logo on slides or change the </a:t>
            </a:r>
            <a:r>
              <a:rPr lang="en-US" sz="1200" err="1">
                <a:solidFill>
                  <a:srgbClr val="565A5C"/>
                </a:solidFill>
              </a:rPr>
              <a:t>colours</a:t>
            </a:r>
            <a:r>
              <a:rPr lang="en-US" sz="1200">
                <a:solidFill>
                  <a:srgbClr val="565A5C"/>
                </a:solidFill>
              </a:rPr>
              <a:t> used to match your district branding</a:t>
            </a:r>
          </a:p>
          <a:p>
            <a:pPr lvl="1" indent="0">
              <a:buClrTx/>
              <a:buFont typeface="Arial" panose="020B0604020202020204" pitchFamily="34" charset="0"/>
              <a:buNone/>
            </a:pPr>
            <a:endParaRPr lang="en-US" sz="1200"/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endParaRPr lang="en-US" sz="1200"/>
          </a:p>
          <a:p>
            <a:pPr lvl="2" indent="0">
              <a:buClrTx/>
              <a:buFont typeface="Arial" panose="020B0604020202020204" pitchFamily="34" charset="0"/>
              <a:buNone/>
            </a:pPr>
            <a:endParaRPr lang="en-US" sz="1200"/>
          </a:p>
          <a:p>
            <a:pPr marL="1428750" lvl="2" indent="-285750">
              <a:buClrTx/>
            </a:pPr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0950358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45CEB98-1AF0-4081-9448-5CD1561D08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525" y="1618928"/>
            <a:ext cx="8362950" cy="1244075"/>
          </a:xfrm>
          <a:prstGeom prst="rect">
            <a:avLst/>
          </a:prstGeom>
        </p:spPr>
      </p:pic>
      <p:sp>
        <p:nvSpPr>
          <p:cNvPr id="262" name="Google Shape;262;p48"/>
          <p:cNvSpPr txBox="1">
            <a:spLocks noGrp="1"/>
          </p:cNvSpPr>
          <p:nvPr>
            <p:ph type="title"/>
          </p:nvPr>
        </p:nvSpPr>
        <p:spPr>
          <a:xfrm>
            <a:off x="221450" y="381067"/>
            <a:ext cx="7246150" cy="993825"/>
          </a:xfrm>
          <a:prstGeom prst="rect">
            <a:avLst/>
          </a:prstGeom>
        </p:spPr>
        <p:txBody>
          <a:bodyPr spcFirstLastPara="1" wrap="square" lIns="68569" tIns="34275" rIns="68569" bIns="34275" anchor="t" anchorCtr="0">
            <a:noAutofit/>
          </a:bodyPr>
          <a:lstStyle/>
          <a:p>
            <a:r>
              <a:rPr lang="en-CA"/>
              <a:t>How-To Steps depending on demo- examples follow	</a:t>
            </a:r>
            <a:endParaRPr/>
          </a:p>
        </p:txBody>
      </p:sp>
      <p:sp>
        <p:nvSpPr>
          <p:cNvPr id="266" name="Google Shape;266;p48"/>
          <p:cNvSpPr/>
          <p:nvPr/>
        </p:nvSpPr>
        <p:spPr>
          <a:xfrm>
            <a:off x="620025" y="1932788"/>
            <a:ext cx="3090825" cy="2736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defTabSz="685800">
              <a:defRPr/>
            </a:pPr>
            <a:endParaRPr sz="1050">
              <a:ea typeface="+mn-ea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A3EB80A-4E31-49E7-B60F-6D1AC2821572}"/>
              </a:ext>
            </a:extLst>
          </p:cNvPr>
          <p:cNvSpPr/>
          <p:nvPr/>
        </p:nvSpPr>
        <p:spPr>
          <a:xfrm>
            <a:off x="7370754" y="1458415"/>
            <a:ext cx="376020" cy="332225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1350" b="1" kern="1200">
                <a:solidFill>
                  <a:srgbClr val="FFFFFF"/>
                </a:solidFill>
                <a:latin typeface="Calibri"/>
              </a:rPr>
              <a:t>1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1A093AD-6107-4D80-9854-9CEA2473E324}"/>
              </a:ext>
            </a:extLst>
          </p:cNvPr>
          <p:cNvSpPr/>
          <p:nvPr/>
        </p:nvSpPr>
        <p:spPr>
          <a:xfrm>
            <a:off x="6766107" y="2089775"/>
            <a:ext cx="376020" cy="332225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1350" b="1" kern="1200">
                <a:solidFill>
                  <a:srgbClr val="FFFFFF"/>
                </a:solidFill>
                <a:latin typeface="Calibri"/>
              </a:rPr>
              <a:t>2</a:t>
            </a:r>
          </a:p>
        </p:txBody>
      </p:sp>
      <p:sp>
        <p:nvSpPr>
          <p:cNvPr id="11" name="Google Shape;274;p49">
            <a:extLst>
              <a:ext uri="{FF2B5EF4-FFF2-40B4-BE49-F238E27FC236}">
                <a16:creationId xmlns:a16="http://schemas.microsoft.com/office/drawing/2014/main" id="{768E76E4-032A-4214-A3B2-8D43E62B5D6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21450" y="3694499"/>
            <a:ext cx="5794583" cy="1225945"/>
          </a:xfrm>
          <a:prstGeom prst="rect">
            <a:avLst/>
          </a:prstGeom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385763" indent="-385763">
              <a:spcBef>
                <a:spcPts val="316"/>
              </a:spcBef>
              <a:buSzPct val="100000"/>
              <a:buFont typeface="+mj-lt"/>
              <a:buAutoNum type="arabicPeriod"/>
            </a:pPr>
            <a:r>
              <a:rPr lang="en-US" sz="1350"/>
              <a:t>Place your cursor in the top right corner of your Navbar. An options menu will appear. Click the menu.</a:t>
            </a:r>
          </a:p>
          <a:p>
            <a:pPr marL="385763" indent="-385763">
              <a:spcBef>
                <a:spcPts val="316"/>
              </a:spcBef>
              <a:buSzPct val="100000"/>
              <a:buFont typeface="+mj-lt"/>
              <a:buAutoNum type="arabicPeriod"/>
            </a:pPr>
            <a:r>
              <a:rPr lang="en-US" sz="1350"/>
              <a:t>Select “Edit This Navbar”</a:t>
            </a:r>
          </a:p>
          <a:p>
            <a:pPr marL="0" indent="0">
              <a:spcBef>
                <a:spcPts val="316"/>
              </a:spcBef>
            </a:pPr>
            <a:endParaRPr sz="1350"/>
          </a:p>
          <a:p>
            <a:pPr marL="0" indent="0">
              <a:spcBef>
                <a:spcPts val="316"/>
              </a:spcBef>
            </a:pPr>
            <a:endParaRPr sz="135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48"/>
          <p:cNvSpPr txBox="1">
            <a:spLocks noGrp="1"/>
          </p:cNvSpPr>
          <p:nvPr>
            <p:ph type="title"/>
          </p:nvPr>
        </p:nvSpPr>
        <p:spPr>
          <a:xfrm>
            <a:off x="221450" y="381067"/>
            <a:ext cx="7246150" cy="993825"/>
          </a:xfrm>
          <a:prstGeom prst="rect">
            <a:avLst/>
          </a:prstGeom>
        </p:spPr>
        <p:txBody>
          <a:bodyPr spcFirstLastPara="1" wrap="square" lIns="68569" tIns="34275" rIns="68569" bIns="34275" anchor="t" anchorCtr="0">
            <a:noAutofit/>
          </a:bodyPr>
          <a:lstStyle/>
          <a:p>
            <a:r>
              <a:rPr lang="en-CA"/>
              <a:t>Edit your Navbar	</a:t>
            </a:r>
            <a:endParaRPr/>
          </a:p>
        </p:txBody>
      </p:sp>
      <p:sp>
        <p:nvSpPr>
          <p:cNvPr id="266" name="Google Shape;266;p48"/>
          <p:cNvSpPr/>
          <p:nvPr/>
        </p:nvSpPr>
        <p:spPr>
          <a:xfrm>
            <a:off x="620025" y="1932788"/>
            <a:ext cx="3090825" cy="2736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defTabSz="685800">
              <a:defRPr/>
            </a:pPr>
            <a:endParaRPr sz="1050">
              <a:ea typeface="+mn-ea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A3EB80A-4E31-49E7-B60F-6D1AC2821572}"/>
              </a:ext>
            </a:extLst>
          </p:cNvPr>
          <p:cNvSpPr/>
          <p:nvPr/>
        </p:nvSpPr>
        <p:spPr>
          <a:xfrm>
            <a:off x="3118741" y="56944"/>
            <a:ext cx="376020" cy="332225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1350" b="1" kern="1200">
                <a:solidFill>
                  <a:srgbClr val="FFFFFF"/>
                </a:solidFill>
                <a:latin typeface="Calibri"/>
              </a:rPr>
              <a:t>1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1A093AD-6107-4D80-9854-9CEA2473E324}"/>
              </a:ext>
            </a:extLst>
          </p:cNvPr>
          <p:cNvSpPr/>
          <p:nvPr/>
        </p:nvSpPr>
        <p:spPr>
          <a:xfrm>
            <a:off x="3664092" y="278564"/>
            <a:ext cx="376020" cy="332225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1350" b="1" kern="1200">
                <a:solidFill>
                  <a:srgbClr val="FFFFFF"/>
                </a:solidFill>
                <a:latin typeface="Calibri"/>
              </a:rPr>
              <a:t>2</a:t>
            </a:r>
          </a:p>
        </p:txBody>
      </p:sp>
      <p:sp>
        <p:nvSpPr>
          <p:cNvPr id="11" name="Google Shape;274;p49">
            <a:extLst>
              <a:ext uri="{FF2B5EF4-FFF2-40B4-BE49-F238E27FC236}">
                <a16:creationId xmlns:a16="http://schemas.microsoft.com/office/drawing/2014/main" id="{768E76E4-032A-4214-A3B2-8D43E62B5D6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15926" y="1220220"/>
            <a:ext cx="3090825" cy="1225945"/>
          </a:xfrm>
          <a:prstGeom prst="rect">
            <a:avLst/>
          </a:prstGeom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385763" indent="-385763">
              <a:spcBef>
                <a:spcPts val="316"/>
              </a:spcBef>
              <a:buSzPct val="100000"/>
              <a:buFont typeface="+mj-lt"/>
              <a:buAutoNum type="arabicPeriod"/>
            </a:pPr>
            <a:r>
              <a:rPr lang="en-US" sz="1350"/>
              <a:t>Place your cursor in the top right corner of your Navbar. An options menu will appear. Click the menu.</a:t>
            </a:r>
          </a:p>
          <a:p>
            <a:pPr marL="385763" indent="-385763">
              <a:spcBef>
                <a:spcPts val="316"/>
              </a:spcBef>
              <a:buSzPct val="100000"/>
              <a:buFont typeface="+mj-lt"/>
              <a:buAutoNum type="arabicPeriod"/>
            </a:pPr>
            <a:r>
              <a:rPr lang="en-US" sz="1350"/>
              <a:t>Select “Edit This Navbar”</a:t>
            </a:r>
          </a:p>
          <a:p>
            <a:pPr marL="0" indent="0">
              <a:spcBef>
                <a:spcPts val="316"/>
              </a:spcBef>
            </a:pPr>
            <a:endParaRPr sz="1350"/>
          </a:p>
          <a:p>
            <a:pPr marL="0" indent="0">
              <a:spcBef>
                <a:spcPts val="316"/>
              </a:spcBef>
            </a:pPr>
            <a:endParaRPr sz="135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A588354-9BC3-4C9D-A046-FC56F92F3B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4761" y="877979"/>
            <a:ext cx="5207366" cy="37239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811166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48"/>
          <p:cNvSpPr txBox="1">
            <a:spLocks noGrp="1"/>
          </p:cNvSpPr>
          <p:nvPr>
            <p:ph type="title"/>
          </p:nvPr>
        </p:nvSpPr>
        <p:spPr>
          <a:xfrm>
            <a:off x="221450" y="381067"/>
            <a:ext cx="7246150" cy="993825"/>
          </a:xfrm>
          <a:prstGeom prst="rect">
            <a:avLst/>
          </a:prstGeom>
        </p:spPr>
        <p:txBody>
          <a:bodyPr spcFirstLastPara="1" wrap="square" lIns="68569" tIns="34275" rIns="68569" bIns="34275" anchor="t" anchorCtr="0">
            <a:noAutofit/>
          </a:bodyPr>
          <a:lstStyle/>
          <a:p>
            <a:r>
              <a:rPr lang="en-CA"/>
              <a:t>Edit your Navbar	</a:t>
            </a:r>
            <a:endParaRPr/>
          </a:p>
        </p:txBody>
      </p:sp>
      <p:sp>
        <p:nvSpPr>
          <p:cNvPr id="266" name="Google Shape;266;p48"/>
          <p:cNvSpPr/>
          <p:nvPr/>
        </p:nvSpPr>
        <p:spPr>
          <a:xfrm>
            <a:off x="620025" y="1932788"/>
            <a:ext cx="3090825" cy="2736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defTabSz="685800">
              <a:defRPr/>
            </a:pPr>
            <a:endParaRPr sz="1050">
              <a:ea typeface="+mn-ea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A3EB80A-4E31-49E7-B60F-6D1AC2821572}"/>
              </a:ext>
            </a:extLst>
          </p:cNvPr>
          <p:cNvSpPr/>
          <p:nvPr/>
        </p:nvSpPr>
        <p:spPr>
          <a:xfrm>
            <a:off x="3118741" y="56944"/>
            <a:ext cx="376020" cy="332225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1350" b="1" kern="1200">
                <a:solidFill>
                  <a:srgbClr val="FFFFFF"/>
                </a:solidFill>
                <a:latin typeface="Calibri"/>
              </a:rPr>
              <a:t>1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1A093AD-6107-4D80-9854-9CEA2473E324}"/>
              </a:ext>
            </a:extLst>
          </p:cNvPr>
          <p:cNvSpPr/>
          <p:nvPr/>
        </p:nvSpPr>
        <p:spPr>
          <a:xfrm>
            <a:off x="3664092" y="278564"/>
            <a:ext cx="376020" cy="332225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1350" b="1" kern="1200">
                <a:solidFill>
                  <a:srgbClr val="FFFFFF"/>
                </a:solidFill>
                <a:latin typeface="Calibri"/>
              </a:rPr>
              <a:t>2</a:t>
            </a:r>
          </a:p>
        </p:txBody>
      </p:sp>
      <p:sp>
        <p:nvSpPr>
          <p:cNvPr id="11" name="Google Shape;274;p49">
            <a:extLst>
              <a:ext uri="{FF2B5EF4-FFF2-40B4-BE49-F238E27FC236}">
                <a16:creationId xmlns:a16="http://schemas.microsoft.com/office/drawing/2014/main" id="{768E76E4-032A-4214-A3B2-8D43E62B5D6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15926" y="1220220"/>
            <a:ext cx="3090825" cy="1225945"/>
          </a:xfrm>
          <a:prstGeom prst="rect">
            <a:avLst/>
          </a:prstGeom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385763" indent="-385763">
              <a:spcBef>
                <a:spcPts val="316"/>
              </a:spcBef>
              <a:buSzPct val="100000"/>
              <a:buFont typeface="+mj-lt"/>
              <a:buAutoNum type="arabicPeriod"/>
            </a:pPr>
            <a:r>
              <a:rPr lang="en-US" sz="1350"/>
              <a:t>Place your cursor in the top right corner of your Navbar. An options menu will appear. Click the menu.</a:t>
            </a:r>
          </a:p>
          <a:p>
            <a:pPr marL="385763" indent="-385763">
              <a:spcBef>
                <a:spcPts val="316"/>
              </a:spcBef>
              <a:buSzPct val="100000"/>
              <a:buFont typeface="+mj-lt"/>
              <a:buAutoNum type="arabicPeriod"/>
            </a:pPr>
            <a:r>
              <a:rPr lang="en-US" sz="1350"/>
              <a:t>Select “Edit This Navbar”</a:t>
            </a:r>
          </a:p>
          <a:p>
            <a:pPr marL="0" indent="0">
              <a:spcBef>
                <a:spcPts val="316"/>
              </a:spcBef>
            </a:pPr>
            <a:endParaRPr sz="1350"/>
          </a:p>
          <a:p>
            <a:pPr marL="0" indent="0">
              <a:spcBef>
                <a:spcPts val="316"/>
              </a:spcBef>
            </a:pPr>
            <a:endParaRPr sz="135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A86122-22FE-4F19-B9AB-A99E9EDB05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5127" y="341827"/>
            <a:ext cx="3429000" cy="4616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696306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0E17D1B-3177-FF44-B07D-F4EC511BF3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1557" y="806855"/>
            <a:ext cx="2744560" cy="3892286"/>
          </a:xfrm>
          <a:prstGeom prst="rect">
            <a:avLst/>
          </a:prstGeom>
        </p:spPr>
      </p:pic>
      <p:sp>
        <p:nvSpPr>
          <p:cNvPr id="9" name="Google Shape;2739;p512">
            <a:extLst>
              <a:ext uri="{FF2B5EF4-FFF2-40B4-BE49-F238E27FC236}">
                <a16:creationId xmlns:a16="http://schemas.microsoft.com/office/drawing/2014/main" id="{49EA0A9B-CAAD-4EFF-8443-0482A7134A8B}"/>
              </a:ext>
            </a:extLst>
          </p:cNvPr>
          <p:cNvSpPr/>
          <p:nvPr/>
        </p:nvSpPr>
        <p:spPr>
          <a:xfrm flipH="1">
            <a:off x="293701" y="0"/>
            <a:ext cx="6133560" cy="5142173"/>
          </a:xfrm>
          <a:custGeom>
            <a:avLst/>
            <a:gdLst/>
            <a:ahLst/>
            <a:cxnLst/>
            <a:rect l="l" t="t" r="r" b="b"/>
            <a:pathLst>
              <a:path w="8288594" h="6902245" extrusionOk="0">
                <a:moveTo>
                  <a:pt x="2684207" y="0"/>
                </a:moveTo>
                <a:lnTo>
                  <a:pt x="8288594" y="0"/>
                </a:lnTo>
                <a:cubicBezTo>
                  <a:pt x="8283678" y="2300748"/>
                  <a:pt x="8278761" y="4601497"/>
                  <a:pt x="8273845" y="6902245"/>
                </a:cubicBezTo>
                <a:lnTo>
                  <a:pt x="1312607" y="6902245"/>
                </a:lnTo>
                <a:lnTo>
                  <a:pt x="0" y="4572000"/>
                </a:lnTo>
                <a:lnTo>
                  <a:pt x="2684207" y="0"/>
                </a:lnTo>
                <a:close/>
              </a:path>
            </a:pathLst>
          </a:custGeom>
          <a:solidFill>
            <a:srgbClr val="FF6B70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565A5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2740;p512">
            <a:extLst>
              <a:ext uri="{FF2B5EF4-FFF2-40B4-BE49-F238E27FC236}">
                <a16:creationId xmlns:a16="http://schemas.microsoft.com/office/drawing/2014/main" id="{C05CDBF0-93AE-4982-A342-0D53E89F9EF7}"/>
              </a:ext>
            </a:extLst>
          </p:cNvPr>
          <p:cNvSpPr/>
          <p:nvPr/>
        </p:nvSpPr>
        <p:spPr>
          <a:xfrm flipH="1">
            <a:off x="0" y="1327"/>
            <a:ext cx="6133560" cy="5142173"/>
          </a:xfrm>
          <a:custGeom>
            <a:avLst/>
            <a:gdLst/>
            <a:ahLst/>
            <a:cxnLst/>
            <a:rect l="l" t="t" r="r" b="b"/>
            <a:pathLst>
              <a:path w="8288594" h="6902245" extrusionOk="0">
                <a:moveTo>
                  <a:pt x="2684207" y="0"/>
                </a:moveTo>
                <a:lnTo>
                  <a:pt x="8288594" y="0"/>
                </a:lnTo>
                <a:cubicBezTo>
                  <a:pt x="8283678" y="2300748"/>
                  <a:pt x="8278761" y="4601497"/>
                  <a:pt x="8273845" y="6902245"/>
                </a:cubicBezTo>
                <a:lnTo>
                  <a:pt x="1312607" y="6902245"/>
                </a:lnTo>
                <a:lnTo>
                  <a:pt x="0" y="4572000"/>
                </a:lnTo>
                <a:lnTo>
                  <a:pt x="268420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565A5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2678;p508">
            <a:extLst>
              <a:ext uri="{FF2B5EF4-FFF2-40B4-BE49-F238E27FC236}">
                <a16:creationId xmlns:a16="http://schemas.microsoft.com/office/drawing/2014/main" id="{32F16CC3-C6AF-43DB-9580-A2BD41FEEDCB}"/>
              </a:ext>
            </a:extLst>
          </p:cNvPr>
          <p:cNvSpPr/>
          <p:nvPr/>
        </p:nvSpPr>
        <p:spPr>
          <a:xfrm>
            <a:off x="361058" y="1235310"/>
            <a:ext cx="702151" cy="70667"/>
          </a:xfrm>
          <a:prstGeom prst="rect">
            <a:avLst/>
          </a:prstGeom>
          <a:solidFill>
            <a:srgbClr val="FF6B70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5A5C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E1516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E3DF0F3-2938-8B4E-9082-48E9B4C1BE70}"/>
              </a:ext>
            </a:extLst>
          </p:cNvPr>
          <p:cNvSpPr txBox="1"/>
          <p:nvPr/>
        </p:nvSpPr>
        <p:spPr>
          <a:xfrm>
            <a:off x="118007" y="4806109"/>
            <a:ext cx="1221809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750" b="0" i="0" u="none" strike="noStrike" kern="0" cap="none" spc="0" normalizeH="0" baseline="0" noProof="0">
                <a:ln>
                  <a:noFill/>
                </a:ln>
                <a:solidFill>
                  <a:srgbClr val="FFFFFF">
                    <a:lumMod val="75000"/>
                    <a:alpha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© 2020 D2L Corporation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597AB2A4-D5DC-489A-926A-65DC2C5B0049}"/>
              </a:ext>
            </a:extLst>
          </p:cNvPr>
          <p:cNvSpPr txBox="1">
            <a:spLocks/>
          </p:cNvSpPr>
          <p:nvPr/>
        </p:nvSpPr>
        <p:spPr>
          <a:xfrm>
            <a:off x="214201" y="1823420"/>
            <a:ext cx="3968905" cy="1859155"/>
          </a:xfrm>
          <a:prstGeom prst="rect">
            <a:avLst/>
          </a:prstGeom>
        </p:spPr>
        <p:txBody>
          <a:bodyPr/>
          <a:lstStyle>
            <a:lvl1pPr marL="342900" indent="-342900" algn="l" defTabSz="289288" rtl="0" eaLnBrk="1" latinLnBrk="0" hangingPunct="1">
              <a:lnSpc>
                <a:spcPct val="90000"/>
              </a:lnSpc>
              <a:spcBef>
                <a:spcPts val="316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342900" algn="l" defTabSz="289288" rtl="0" eaLnBrk="1" latinLnBrk="0" hangingPunct="1">
              <a:lnSpc>
                <a:spcPct val="90000"/>
              </a:lnSpc>
              <a:spcBef>
                <a:spcPts val="158"/>
              </a:spcBef>
              <a:spcAft>
                <a:spcPts val="450"/>
              </a:spcAft>
              <a:buFont typeface="Arial" panose="020B0604020202020204" pitchFamily="34" charset="0"/>
              <a:buChar char="–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033463" indent="-342900" algn="l" defTabSz="289288" rtl="0" eaLnBrk="1" latinLnBrk="0" hangingPunct="1">
              <a:lnSpc>
                <a:spcPct val="90000"/>
              </a:lnSpc>
              <a:spcBef>
                <a:spcPts val="158"/>
              </a:spcBef>
              <a:spcAft>
                <a:spcPts val="450"/>
              </a:spcAft>
              <a:buFont typeface="Wingdings" panose="05000000000000000000" pitchFamily="2" charset="2"/>
              <a:buChar char="§"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719263" indent="-342900" algn="l" defTabSz="289288" rtl="0" eaLnBrk="1" latinLnBrk="0" hangingPunct="1">
              <a:lnSpc>
                <a:spcPct val="90000"/>
              </a:lnSpc>
              <a:spcBef>
                <a:spcPts val="158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342900" algn="l" defTabSz="289288" rtl="0" eaLnBrk="1" latinLnBrk="0" hangingPunct="1">
              <a:lnSpc>
                <a:spcPct val="90000"/>
              </a:lnSpc>
              <a:spcBef>
                <a:spcPts val="158"/>
              </a:spcBef>
              <a:spcAft>
                <a:spcPts val="450"/>
              </a:spcAft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405063" indent="-342900" algn="l" defTabSz="289288" rtl="0" eaLnBrk="1" latinLnBrk="0" hangingPunct="1">
              <a:lnSpc>
                <a:spcPct val="90000"/>
              </a:lnSpc>
              <a:spcBef>
                <a:spcPts val="158"/>
              </a:spcBef>
              <a:spcAft>
                <a:spcPts val="450"/>
              </a:spcAft>
              <a:buFont typeface="Arial" panose="020B0604020202020204" pitchFamily="34" charset="0"/>
              <a:buChar char="→"/>
              <a:defRPr sz="1050" kern="1200">
                <a:solidFill>
                  <a:schemeClr val="tx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405063" indent="-342900" algn="l" defTabSz="289288" rtl="0" eaLnBrk="1" latinLnBrk="0" hangingPunct="1">
              <a:lnSpc>
                <a:spcPct val="90000"/>
              </a:lnSpc>
              <a:spcBef>
                <a:spcPts val="158"/>
              </a:spcBef>
              <a:spcAft>
                <a:spcPts val="450"/>
              </a:spcAft>
              <a:buFont typeface="Arial" panose="020B0604020202020204" pitchFamily="34" charset="0"/>
              <a:buChar char="→"/>
              <a:defRPr sz="1050" kern="1200">
                <a:solidFill>
                  <a:schemeClr val="tx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5063" indent="-342900" algn="l" defTabSz="289288" rtl="0" eaLnBrk="1" latinLnBrk="0" hangingPunct="1">
              <a:lnSpc>
                <a:spcPct val="90000"/>
              </a:lnSpc>
              <a:spcBef>
                <a:spcPts val="158"/>
              </a:spcBef>
              <a:spcAft>
                <a:spcPts val="450"/>
              </a:spcAft>
              <a:buFont typeface="Arial" panose="020B0604020202020204" pitchFamily="34" charset="0"/>
              <a:buChar char="→"/>
              <a:defRPr sz="1050" kern="1200">
                <a:solidFill>
                  <a:schemeClr val="tx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05063" indent="-342900" algn="l" defTabSz="289288" rtl="0" eaLnBrk="1" latinLnBrk="0" hangingPunct="1">
              <a:lnSpc>
                <a:spcPct val="90000"/>
              </a:lnSpc>
              <a:spcBef>
                <a:spcPts val="158"/>
              </a:spcBef>
              <a:spcAft>
                <a:spcPts val="450"/>
              </a:spcAft>
              <a:buFont typeface="Arial" panose="020B0604020202020204" pitchFamily="34" charset="0"/>
              <a:buChar char="→"/>
              <a:defRPr sz="1050" kern="1200">
                <a:solidFill>
                  <a:schemeClr val="tx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ClrTx/>
              <a:buNone/>
            </a:pPr>
            <a:r>
              <a:rPr lang="en-US" sz="2400"/>
              <a:t>Today you learned how to: </a:t>
            </a:r>
          </a:p>
          <a:p>
            <a:pPr fontAlgn="base">
              <a:buClrTx/>
              <a:buFont typeface="Wingdings" panose="05000000000000000000" pitchFamily="2" charset="2"/>
              <a:buChar char="ü"/>
            </a:pPr>
            <a:r>
              <a:rPr lang="en-US" sz="2400"/>
              <a:t>Learning Objective 1</a:t>
            </a:r>
          </a:p>
          <a:p>
            <a:pPr fontAlgn="base">
              <a:buClrTx/>
              <a:buFont typeface="Wingdings" panose="05000000000000000000" pitchFamily="2" charset="2"/>
              <a:buChar char="ü"/>
            </a:pPr>
            <a:r>
              <a:rPr lang="en-US" sz="2400"/>
              <a:t>Learning Objective 2</a:t>
            </a:r>
          </a:p>
          <a:p>
            <a:pPr fontAlgn="base">
              <a:buClrTx/>
              <a:buFont typeface="Wingdings" panose="05000000000000000000" pitchFamily="2" charset="2"/>
              <a:buChar char="ü"/>
            </a:pPr>
            <a:r>
              <a:rPr lang="en-US" sz="2400"/>
              <a:t>Learning Objective 3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152C85F4-367D-4BB4-9961-114E34885822}"/>
              </a:ext>
            </a:extLst>
          </p:cNvPr>
          <p:cNvSpPr txBox="1">
            <a:spLocks/>
          </p:cNvSpPr>
          <p:nvPr/>
        </p:nvSpPr>
        <p:spPr>
          <a:xfrm>
            <a:off x="-67997" y="560373"/>
            <a:ext cx="4756305" cy="710270"/>
          </a:xfrm>
          <a:prstGeom prst="rect">
            <a:avLst/>
          </a:prstGeom>
        </p:spPr>
        <p:txBody>
          <a:bodyPr/>
          <a:lstStyle>
            <a:lvl1pPr marL="342900" indent="-342900" algn="l" defTabSz="289288" rtl="0" eaLnBrk="1" latinLnBrk="0" hangingPunct="1">
              <a:lnSpc>
                <a:spcPct val="90000"/>
              </a:lnSpc>
              <a:spcBef>
                <a:spcPts val="316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342900" algn="l" defTabSz="289288" rtl="0" eaLnBrk="1" latinLnBrk="0" hangingPunct="1">
              <a:lnSpc>
                <a:spcPct val="90000"/>
              </a:lnSpc>
              <a:spcBef>
                <a:spcPts val="158"/>
              </a:spcBef>
              <a:spcAft>
                <a:spcPts val="450"/>
              </a:spcAft>
              <a:buFont typeface="Arial" panose="020B0604020202020204" pitchFamily="34" charset="0"/>
              <a:buChar char="–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033463" indent="-342900" algn="l" defTabSz="289288" rtl="0" eaLnBrk="1" latinLnBrk="0" hangingPunct="1">
              <a:lnSpc>
                <a:spcPct val="90000"/>
              </a:lnSpc>
              <a:spcBef>
                <a:spcPts val="158"/>
              </a:spcBef>
              <a:spcAft>
                <a:spcPts val="450"/>
              </a:spcAft>
              <a:buFont typeface="Wingdings" panose="05000000000000000000" pitchFamily="2" charset="2"/>
              <a:buChar char="§"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719263" indent="-342900" algn="l" defTabSz="289288" rtl="0" eaLnBrk="1" latinLnBrk="0" hangingPunct="1">
              <a:lnSpc>
                <a:spcPct val="90000"/>
              </a:lnSpc>
              <a:spcBef>
                <a:spcPts val="158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342900" algn="l" defTabSz="289288" rtl="0" eaLnBrk="1" latinLnBrk="0" hangingPunct="1">
              <a:lnSpc>
                <a:spcPct val="90000"/>
              </a:lnSpc>
              <a:spcBef>
                <a:spcPts val="158"/>
              </a:spcBef>
              <a:spcAft>
                <a:spcPts val="450"/>
              </a:spcAft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405063" indent="-342900" algn="l" defTabSz="289288" rtl="0" eaLnBrk="1" latinLnBrk="0" hangingPunct="1">
              <a:lnSpc>
                <a:spcPct val="90000"/>
              </a:lnSpc>
              <a:spcBef>
                <a:spcPts val="158"/>
              </a:spcBef>
              <a:spcAft>
                <a:spcPts val="450"/>
              </a:spcAft>
              <a:buFont typeface="Arial" panose="020B0604020202020204" pitchFamily="34" charset="0"/>
              <a:buChar char="→"/>
              <a:defRPr sz="1050" kern="1200">
                <a:solidFill>
                  <a:schemeClr val="tx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405063" indent="-342900" algn="l" defTabSz="289288" rtl="0" eaLnBrk="1" latinLnBrk="0" hangingPunct="1">
              <a:lnSpc>
                <a:spcPct val="90000"/>
              </a:lnSpc>
              <a:spcBef>
                <a:spcPts val="158"/>
              </a:spcBef>
              <a:spcAft>
                <a:spcPts val="450"/>
              </a:spcAft>
              <a:buFont typeface="Arial" panose="020B0604020202020204" pitchFamily="34" charset="0"/>
              <a:buChar char="→"/>
              <a:defRPr sz="1050" kern="1200">
                <a:solidFill>
                  <a:schemeClr val="tx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5063" indent="-342900" algn="l" defTabSz="289288" rtl="0" eaLnBrk="1" latinLnBrk="0" hangingPunct="1">
              <a:lnSpc>
                <a:spcPct val="90000"/>
              </a:lnSpc>
              <a:spcBef>
                <a:spcPts val="158"/>
              </a:spcBef>
              <a:spcAft>
                <a:spcPts val="450"/>
              </a:spcAft>
              <a:buFont typeface="Arial" panose="020B0604020202020204" pitchFamily="34" charset="0"/>
              <a:buChar char="→"/>
              <a:defRPr sz="1050" kern="1200">
                <a:solidFill>
                  <a:schemeClr val="tx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05063" indent="-342900" algn="l" defTabSz="289288" rtl="0" eaLnBrk="1" latinLnBrk="0" hangingPunct="1">
              <a:lnSpc>
                <a:spcPct val="90000"/>
              </a:lnSpc>
              <a:spcBef>
                <a:spcPts val="158"/>
              </a:spcBef>
              <a:spcAft>
                <a:spcPts val="450"/>
              </a:spcAft>
              <a:buFont typeface="Arial" panose="020B0604020202020204" pitchFamily="34" charset="0"/>
              <a:buChar char="→"/>
              <a:defRPr sz="1050" kern="1200">
                <a:solidFill>
                  <a:schemeClr val="tx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Tx/>
              <a:buNone/>
            </a:pPr>
            <a:r>
              <a:rPr lang="en-US" sz="3400" b="1"/>
              <a:t>Learning Objectives: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00DA08-9FE8-4CA9-AF1E-1AAAF7F8FA2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50521" y="236538"/>
            <a:ext cx="7461250" cy="498475"/>
          </a:xfrm>
          <a:prstGeom prst="rect">
            <a:avLst/>
          </a:prstGeom>
        </p:spPr>
        <p:txBody>
          <a:bodyPr/>
          <a:lstStyle/>
          <a:p>
            <a:r>
              <a:rPr lang="en-CA" sz="3000" b="0">
                <a:solidFill>
                  <a:schemeClr val="bg1"/>
                </a:solidFill>
              </a:rPr>
              <a:t>Give This a Try!</a:t>
            </a:r>
          </a:p>
        </p:txBody>
      </p:sp>
      <p:sp>
        <p:nvSpPr>
          <p:cNvPr id="32" name="Google Shape;2485;p494">
            <a:extLst>
              <a:ext uri="{FF2B5EF4-FFF2-40B4-BE49-F238E27FC236}">
                <a16:creationId xmlns:a16="http://schemas.microsoft.com/office/drawing/2014/main" id="{420DB51B-1FE9-4B15-87CC-C4476F1A3BAC}"/>
              </a:ext>
            </a:extLst>
          </p:cNvPr>
          <p:cNvSpPr/>
          <p:nvPr/>
        </p:nvSpPr>
        <p:spPr>
          <a:xfrm>
            <a:off x="323210" y="802556"/>
            <a:ext cx="702300" cy="70800"/>
          </a:xfrm>
          <a:prstGeom prst="rect">
            <a:avLst/>
          </a:prstGeom>
          <a:solidFill>
            <a:srgbClr val="FFBA59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5A5C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E1516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327CBA2E-35B7-429D-AA12-612C26EC20C2}"/>
              </a:ext>
            </a:extLst>
          </p:cNvPr>
          <p:cNvSpPr txBox="1">
            <a:spLocks/>
          </p:cNvSpPr>
          <p:nvPr/>
        </p:nvSpPr>
        <p:spPr>
          <a:xfrm>
            <a:off x="0" y="1800446"/>
            <a:ext cx="3886200" cy="223231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Take away activities suited to topic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Image to be customized based on topic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>
                  <a:lumMod val="65000"/>
                  <a:lumOff val="35000"/>
                </a:sys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>
                  <a:lumMod val="65000"/>
                  <a:lumOff val="35000"/>
                </a:sys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>
                  <a:lumMod val="65000"/>
                  <a:lumOff val="35000"/>
                </a:sys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19C46C62-F896-4D6E-A63B-D40F43A2E8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1183570"/>
            <a:ext cx="3966412" cy="30624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519717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p103"/>
          <p:cNvSpPr txBox="1">
            <a:spLocks noGrp="1"/>
          </p:cNvSpPr>
          <p:nvPr>
            <p:ph type="title" idx="4294967295"/>
          </p:nvPr>
        </p:nvSpPr>
        <p:spPr>
          <a:xfrm>
            <a:off x="5263195" y="590482"/>
            <a:ext cx="2869406" cy="50958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t" anchorCtr="0">
            <a:noAutofit/>
          </a:bodyPr>
          <a:lstStyle/>
          <a:p>
            <a:pPr>
              <a:lnSpc>
                <a:spcPct val="90000"/>
              </a:lnSpc>
              <a:buClr>
                <a:srgbClr val="595959"/>
              </a:buClr>
              <a:buSzPts val="3400"/>
            </a:pPr>
            <a:r>
              <a:rPr lang="en-US"/>
              <a:t>Resources</a:t>
            </a:r>
            <a:endParaRPr/>
          </a:p>
        </p:txBody>
      </p:sp>
      <p:sp>
        <p:nvSpPr>
          <p:cNvPr id="703" name="Google Shape;703;p103"/>
          <p:cNvSpPr txBox="1">
            <a:spLocks noGrp="1"/>
          </p:cNvSpPr>
          <p:nvPr>
            <p:ph type="body" idx="4294967295"/>
          </p:nvPr>
        </p:nvSpPr>
        <p:spPr>
          <a:xfrm>
            <a:off x="4215975" y="1328669"/>
            <a:ext cx="4928026" cy="349329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t" anchorCtr="0">
            <a:noAutofit/>
          </a:bodyPr>
          <a:lstStyle/>
          <a:p>
            <a:pPr marL="0" indent="0">
              <a:spcAft>
                <a:spcPts val="0"/>
              </a:spcAft>
              <a:buClr>
                <a:srgbClr val="595959"/>
              </a:buClr>
              <a:buSzPts val="1400"/>
              <a:buNone/>
            </a:pPr>
            <a:endParaRPr sz="1500">
              <a:solidFill>
                <a:srgbClr val="0070C0"/>
              </a:solidFill>
            </a:endParaRPr>
          </a:p>
          <a:p>
            <a:pPr marL="0" indent="0" fontAlgn="base">
              <a:buNone/>
            </a:pPr>
            <a:r>
              <a:rPr lang="en-US" sz="1500" u="sng">
                <a:solidFill>
                  <a:srgbClr val="0070C0"/>
                </a:solidFill>
              </a:rPr>
              <a:t>D2L resources based on webinar topic</a:t>
            </a:r>
          </a:p>
          <a:p>
            <a:pPr marL="0" indent="0" fontAlgn="base">
              <a:buNone/>
            </a:pPr>
            <a:r>
              <a:rPr lang="en-US" sz="1500" u="sng">
                <a:solidFill>
                  <a:srgbClr val="0070C0"/>
                </a:solidFill>
              </a:rPr>
              <a:t>Also where boards can add their own resources</a:t>
            </a:r>
            <a:endParaRPr sz="1500">
              <a:solidFill>
                <a:srgbClr val="0070C0"/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Clr>
                <a:srgbClr val="3883CE"/>
              </a:buClr>
              <a:buSzPts val="1400"/>
            </a:pPr>
            <a:endParaRPr lang="en-US" sz="1500" u="sng">
              <a:solidFill>
                <a:srgbClr val="0070C0"/>
              </a:solidFill>
            </a:endParaRPr>
          </a:p>
          <a:p>
            <a:pPr marL="385763" indent="-319088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</a:pPr>
            <a:endParaRPr sz="1500">
              <a:solidFill>
                <a:srgbClr val="0070C0"/>
              </a:solidFill>
            </a:endParaRPr>
          </a:p>
          <a:p>
            <a:pPr marL="214313" indent="-138113">
              <a:spcAft>
                <a:spcPts val="0"/>
              </a:spcAft>
              <a:buClr>
                <a:srgbClr val="595959"/>
              </a:buClr>
              <a:buSzPts val="1600"/>
              <a:buNone/>
            </a:pPr>
            <a:endParaRPr sz="1500">
              <a:solidFill>
                <a:srgbClr val="0070C0"/>
              </a:solidFill>
            </a:endParaRPr>
          </a:p>
          <a:p>
            <a:pPr marL="214313" indent="-138113">
              <a:spcAft>
                <a:spcPts val="0"/>
              </a:spcAft>
              <a:buClr>
                <a:srgbClr val="595959"/>
              </a:buClr>
              <a:buSzPts val="1600"/>
              <a:buNone/>
            </a:pPr>
            <a:endParaRPr sz="150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49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8" name="Google Shape;718;p105"/>
          <p:cNvGraphicFramePr/>
          <p:nvPr/>
        </p:nvGraphicFramePr>
        <p:xfrm>
          <a:off x="115585" y="1910993"/>
          <a:ext cx="8923106" cy="3105152"/>
        </p:xfrm>
        <a:graphic>
          <a:graphicData uri="http://schemas.openxmlformats.org/drawingml/2006/table">
            <a:tbl>
              <a:tblPr>
                <a:gradFill>
                  <a:gsLst>
                    <a:gs pos="0">
                      <a:srgbClr val="306CD7"/>
                    </a:gs>
                    <a:gs pos="100000">
                      <a:srgbClr val="90B0FF"/>
                    </a:gs>
                  </a:gsLst>
                  <a:lin ang="16200000" scaled="0"/>
                </a:gradFill>
              </a:tblPr>
              <a:tblGrid>
                <a:gridCol w="21729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034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423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043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000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 u="none" strike="noStrike" cap="none">
                          <a:solidFill>
                            <a:schemeClr val="bg1"/>
                          </a:solidFill>
                        </a:rPr>
                        <a:t>Communication and Collaboration </a:t>
                      </a:r>
                      <a:endParaRPr sz="1500" b="1" u="none" strike="noStrike" cap="none">
                        <a:solidFill>
                          <a:schemeClr val="bg1"/>
                        </a:solidFill>
                      </a:endParaRPr>
                    </a:p>
                  </a:txBody>
                  <a:tcPr marL="71438" marR="71438" marT="71438" marB="71438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 u="none" strike="noStrike" cap="none">
                          <a:solidFill>
                            <a:schemeClr val="bg1"/>
                          </a:solidFill>
                        </a:rPr>
                        <a:t>Organizing Course Materials</a:t>
                      </a:r>
                      <a:endParaRPr sz="1500" b="1" u="none" strike="noStrike" cap="none">
                        <a:solidFill>
                          <a:schemeClr val="bg1"/>
                        </a:solidFill>
                      </a:endParaRPr>
                    </a:p>
                  </a:txBody>
                  <a:tcPr marL="71438" marR="71438" marT="71438" marB="71438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 u="none" strike="noStrike" cap="none">
                          <a:solidFill>
                            <a:schemeClr val="bg1"/>
                          </a:solidFill>
                        </a:rPr>
                        <a:t>Documenting Student Learning</a:t>
                      </a:r>
                      <a:endParaRPr sz="1500" b="1" u="none" strike="noStrike" cap="none">
                        <a:solidFill>
                          <a:schemeClr val="bg1"/>
                        </a:solidFill>
                      </a:endParaRPr>
                    </a:p>
                  </a:txBody>
                  <a:tcPr marL="71438" marR="71438" marT="71438" marB="71438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 u="none" strike="noStrike" cap="none">
                          <a:solidFill>
                            <a:schemeClr val="bg1"/>
                          </a:solidFill>
                        </a:rPr>
                        <a:t>Feedback &amp; Assessment</a:t>
                      </a:r>
                      <a:endParaRPr sz="1500" b="1" u="none" strike="noStrike" cap="none">
                        <a:solidFill>
                          <a:schemeClr val="bg1"/>
                        </a:solidFill>
                      </a:endParaRPr>
                    </a:p>
                  </a:txBody>
                  <a:tcPr marL="71438" marR="71438" marT="71438" marB="71438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28875">
                <a:tc>
                  <a:txBody>
                    <a:bodyPr/>
                    <a:lstStyle/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200" u="none" strike="noStrike" cap="none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200" b="1" u="sng" strike="noStrike" cap="none">
                          <a:solidFill>
                            <a:schemeClr val="bg1"/>
                          </a:solidFill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Announcements</a:t>
                      </a:r>
                      <a:endParaRPr sz="1200" b="1" u="none" strike="noStrike" cap="none">
                        <a:solidFill>
                          <a:schemeClr val="bg1"/>
                        </a:solidFill>
                      </a:endParaRPr>
                    </a:p>
                    <a:p>
                      <a:pPr marL="285750" marR="0" lvl="0" indent="-285750" algn="l" rtl="0"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200" u="none" strike="noStrike" cap="none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200" b="1" u="none" strike="noStrike" cap="none">
                          <a:solidFill>
                            <a:schemeClr val="bg1"/>
                          </a:solidFill>
                        </a:rPr>
                        <a:t>Activity Feed</a:t>
                      </a:r>
                      <a:endParaRPr sz="800">
                        <a:solidFill>
                          <a:schemeClr val="bg1"/>
                        </a:solidFill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900" u="sng" strike="noStrike" cap="none">
                          <a:solidFill>
                            <a:schemeClr val="bg1"/>
                          </a:solidFill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-Add Attachments and Links to Posts</a:t>
                      </a:r>
                      <a:endParaRPr sz="900" u="none" strike="noStrike" cap="none">
                        <a:solidFill>
                          <a:schemeClr val="bg1"/>
                        </a:solidFill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900" u="sng" strike="noStrike" cap="none">
                          <a:solidFill>
                            <a:schemeClr val="bg1"/>
                          </a:solidFill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-Create an Assignment Post in Activity Feed</a:t>
                      </a:r>
                      <a:endParaRPr sz="900" u="none" strike="noStrike" cap="none">
                        <a:solidFill>
                          <a:schemeClr val="bg1"/>
                        </a:solidFill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900" u="sng" strike="noStrike" cap="none">
                          <a:solidFill>
                            <a:schemeClr val="bg1"/>
                          </a:solidFill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-Customize Notifications for Activity Feed</a:t>
                      </a:r>
                      <a:endParaRPr sz="900" u="none" strike="noStrike" cap="none">
                        <a:solidFill>
                          <a:schemeClr val="bg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900" u="sng" strike="noStrike" cap="none">
                          <a:solidFill>
                            <a:schemeClr val="bg1"/>
                          </a:solidFill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-For posting a message</a:t>
                      </a:r>
                      <a:endParaRPr sz="900" u="none" strike="noStrike" cap="none">
                        <a:solidFill>
                          <a:schemeClr val="bg1"/>
                        </a:solidFill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900" u="none" strike="noStrike" cap="none">
                          <a:solidFill>
                            <a:schemeClr val="bg1"/>
                          </a:solidFill>
                        </a:rPr>
                        <a:t>-</a:t>
                      </a:r>
                      <a:r>
                        <a:rPr lang="en-US" sz="900" u="sng" strike="noStrike" cap="none">
                          <a:solidFill>
                            <a:schemeClr val="bg1"/>
                          </a:solidFill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Optimize Activity Feed</a:t>
                      </a:r>
                      <a:endParaRPr sz="900" u="none" strike="noStrike" cap="none">
                        <a:solidFill>
                          <a:schemeClr val="bg1"/>
                        </a:solidFill>
                      </a:endParaRPr>
                    </a:p>
                    <a:p>
                      <a:pPr marL="285750" marR="0" lvl="0" indent="-285750" algn="l" rtl="0"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200" u="none" strike="noStrike" cap="none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200" b="1" u="sng" strike="noStrike" cap="none">
                          <a:solidFill>
                            <a:schemeClr val="bg1"/>
                          </a:solidFill>
                          <a:hlinkClick r:id="rId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Discussions</a:t>
                      </a:r>
                      <a:endParaRPr sz="1200" b="1" u="none" strike="noStrike" cap="none">
                        <a:solidFill>
                          <a:schemeClr val="bg1"/>
                        </a:solidFill>
                      </a:endParaRPr>
                    </a:p>
                    <a:p>
                      <a:pPr marL="0" marR="0" lvl="0" indent="0" algn="l" rtl="0"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Arial"/>
                        <a:buNone/>
                      </a:pPr>
                      <a:endParaRPr sz="1200" u="none" strike="noStrike" cap="none">
                        <a:solidFill>
                          <a:schemeClr val="bg1"/>
                        </a:solidFill>
                      </a:endParaRPr>
                    </a:p>
                    <a:p>
                      <a:pPr marL="0" marR="0" lvl="0" indent="0" algn="l" rtl="0"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br>
                        <a:rPr lang="en-US" sz="1200" u="none" strike="noStrike" cap="none">
                          <a:solidFill>
                            <a:schemeClr val="bg1"/>
                          </a:solidFill>
                        </a:rPr>
                      </a:br>
                      <a:endParaRPr sz="1200" u="none" strike="noStrike" cap="none">
                        <a:solidFill>
                          <a:schemeClr val="bg1"/>
                        </a:solidFill>
                      </a:endParaRPr>
                    </a:p>
                  </a:txBody>
                  <a:tcPr marL="71438" marR="71438" marT="71438" marB="71438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200" b="0" u="none" strike="noStrike" cap="none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200" b="1" u="none" strike="noStrike" cap="none">
                          <a:solidFill>
                            <a:schemeClr val="bg1"/>
                          </a:solidFill>
                        </a:rPr>
                        <a:t>Content/</a:t>
                      </a:r>
                      <a:r>
                        <a:rPr lang="en-US" sz="1200" b="1" u="sng" strike="noStrike" cap="none">
                          <a:solidFill>
                            <a:schemeClr val="bg1"/>
                          </a:solidFill>
                          <a:hlinkClick r:id="rId1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Lessons</a:t>
                      </a:r>
                      <a:r>
                        <a:rPr lang="en-US" sz="1200" b="1" u="none" strike="noStrike" cap="none">
                          <a:solidFill>
                            <a:schemeClr val="bg1"/>
                          </a:solidFill>
                        </a:rPr>
                        <a:t> Tool</a:t>
                      </a:r>
                      <a:endParaRPr sz="800">
                        <a:solidFill>
                          <a:schemeClr val="bg1"/>
                        </a:solidFill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200" b="0" u="sng" strike="noStrike" cap="none">
                          <a:solidFill>
                            <a:schemeClr val="bg1"/>
                          </a:solidFill>
                          <a:hlinkClick r:id="rId11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-</a:t>
                      </a:r>
                      <a:r>
                        <a:rPr lang="en-US" sz="900" b="0" u="sng" strike="noStrike" cap="none">
                          <a:solidFill>
                            <a:schemeClr val="bg1"/>
                          </a:solidFill>
                          <a:hlinkClick r:id="rId11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Getting Started with Lessons for Instructors</a:t>
                      </a:r>
                      <a:endParaRPr sz="900" b="0" u="none" strike="noStrike" cap="none">
                        <a:solidFill>
                          <a:schemeClr val="bg1"/>
                        </a:solidFill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900" b="0" u="sng" strike="noStrike" cap="none">
                          <a:solidFill>
                            <a:schemeClr val="bg1"/>
                          </a:solidFill>
                          <a:hlinkClick r:id="rId11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-Lessons: Add a New Unit and Lesson</a:t>
                      </a:r>
                      <a:endParaRPr sz="900" b="0" u="none" strike="noStrike" cap="none">
                        <a:solidFill>
                          <a:schemeClr val="bg1"/>
                        </a:solidFill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900" b="0" u="sng" strike="noStrike" cap="none">
                          <a:solidFill>
                            <a:schemeClr val="bg1"/>
                          </a:solidFill>
                          <a:hlinkClick r:id="rId1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-Lessons: Add New Materials</a:t>
                      </a:r>
                      <a:endParaRPr sz="900" b="0" u="none" strike="noStrike" cap="none">
                        <a:solidFill>
                          <a:schemeClr val="bg1"/>
                        </a:solidFill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900" b="0" u="sng" strike="noStrike" cap="none">
                          <a:solidFill>
                            <a:schemeClr val="bg1"/>
                          </a:solidFill>
                          <a:hlinkClick r:id="rId1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-Lessons: Reorder Units, Lessons, Folders, and Materials</a:t>
                      </a:r>
                      <a:endParaRPr sz="900" b="0" u="none" strike="noStrike" cap="none">
                        <a:solidFill>
                          <a:schemeClr val="bg1"/>
                        </a:solidFill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900" b="0" u="sng" strike="noStrike" cap="none">
                          <a:solidFill>
                            <a:schemeClr val="bg1"/>
                          </a:solidFill>
                          <a:hlinkClick r:id="rId1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-Lessons: Attach a Release Condition</a:t>
                      </a:r>
                      <a:endParaRPr lang="en-US" sz="900" b="0" u="sng" strike="noStrike" cap="none">
                        <a:solidFill>
                          <a:schemeClr val="bg1"/>
                        </a:solidFill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Arial"/>
                        <a:buNone/>
                      </a:pPr>
                      <a:endParaRPr lang="en-US" sz="900" b="0" u="sng" strike="noStrike" cap="none">
                        <a:solidFill>
                          <a:schemeClr val="bg1"/>
                        </a:solidFill>
                      </a:endParaRPr>
                    </a:p>
                    <a:p>
                      <a:pPr marL="171450" marR="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Arial" panose="020B0604020202020204" pitchFamily="34" charset="0"/>
                        <a:buChar char="•"/>
                      </a:pPr>
                      <a:r>
                        <a:rPr lang="en-US" sz="1200" b="1" u="none" strike="noStrike" cap="none">
                          <a:solidFill>
                            <a:schemeClr val="bg1"/>
                          </a:solidFill>
                          <a:hlinkClick r:id="rId1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Groups</a:t>
                      </a:r>
                      <a:r>
                        <a:rPr lang="en-US" sz="1200" b="1" u="none" strike="noStrike" cap="none">
                          <a:solidFill>
                            <a:schemeClr val="bg1"/>
                          </a:solidFill>
                        </a:rPr>
                        <a:t>    </a:t>
                      </a:r>
                      <a:r>
                        <a:rPr lang="en-US" sz="900" b="0" u="none" strike="noStrike" cap="none">
                          <a:solidFill>
                            <a:schemeClr val="bg1"/>
                          </a:solidFill>
                          <a:hlinkClick r:id="rId1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-Creating Groups</a:t>
                      </a:r>
                      <a:endParaRPr lang="en-US" sz="900" b="0" u="none" strike="noStrike" cap="none">
                        <a:solidFill>
                          <a:schemeClr val="bg1"/>
                        </a:solidFill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Arial" panose="020B0604020202020204" pitchFamily="34" charset="0"/>
                        <a:buNone/>
                      </a:pPr>
                      <a:r>
                        <a:rPr lang="en-US" sz="900" b="0" u="none" strike="noStrike" cap="none">
                          <a:solidFill>
                            <a:schemeClr val="bg1"/>
                          </a:solidFill>
                          <a:hlinkClick r:id="rId1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-Creating Individual Student Groups </a:t>
                      </a:r>
                      <a:endParaRPr lang="en-US" sz="900" b="0" u="none" strike="noStrike" cap="none">
                        <a:solidFill>
                          <a:schemeClr val="bg1"/>
                        </a:solidFill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Arial" panose="020B0604020202020204" pitchFamily="34" charset="0"/>
                        <a:buNone/>
                      </a:pPr>
                      <a:r>
                        <a:rPr lang="en-US" sz="900" b="0" u="none" strike="noStrike" cap="none">
                          <a:solidFill>
                            <a:schemeClr val="bg1"/>
                          </a:solidFill>
                          <a:hlinkClick r:id="rId1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-Creating Unique Learner Pathways</a:t>
                      </a:r>
                      <a:endParaRPr sz="900" b="0" u="none" strike="noStrike" cap="none">
                        <a:solidFill>
                          <a:schemeClr val="bg1"/>
                        </a:solidFill>
                      </a:endParaRPr>
                    </a:p>
                  </a:txBody>
                  <a:tcPr marL="71438" marR="71438" marT="71438" marB="71438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200" b="0" u="none" strike="noStrike" cap="none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200" b="1" u="none" strike="noStrike" cap="none" dirty="0">
                          <a:solidFill>
                            <a:schemeClr val="bg1"/>
                          </a:solidFill>
                        </a:rPr>
                        <a:t>Brightspace Portfolio</a:t>
                      </a:r>
                      <a:endParaRPr sz="800" dirty="0">
                        <a:solidFill>
                          <a:schemeClr val="bg1"/>
                        </a:solidFill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200" b="0" u="none" strike="noStrike" cap="none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900" b="0" u="sng" strike="noStrike" cap="none" dirty="0">
                          <a:solidFill>
                            <a:schemeClr val="bg1"/>
                          </a:solidFill>
                          <a:hlinkClick r:id="rId1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-Review and Approve Portfolio Items</a:t>
                      </a:r>
                      <a:endParaRPr sz="900" b="0" u="none" strike="noStrike" cap="none" dirty="0">
                        <a:solidFill>
                          <a:schemeClr val="bg1"/>
                        </a:solidFill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900" b="0" u="sng" strike="noStrike" cap="none" dirty="0">
                          <a:solidFill>
                            <a:schemeClr val="bg1"/>
                          </a:solidFill>
                          <a:hlinkClick r:id="rId2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-Oversee and View Individual Portfolios</a:t>
                      </a:r>
                      <a:endParaRPr sz="900" b="0" u="none" strike="noStrike" cap="none" dirty="0">
                        <a:solidFill>
                          <a:schemeClr val="bg1"/>
                        </a:solidFill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900" b="0" u="sng" strike="noStrike" cap="none" dirty="0">
                          <a:solidFill>
                            <a:schemeClr val="bg1"/>
                          </a:solidFill>
                          <a:hlinkClick r:id="rId21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-Brightspace Portfolio: Bring Your Own Device (for learners)</a:t>
                      </a:r>
                      <a:endParaRPr lang="en-US" sz="900" b="0" u="sng" strike="noStrike" cap="none" dirty="0">
                        <a:solidFill>
                          <a:schemeClr val="bg1"/>
                        </a:solidFill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900" b="0" u="sng" strike="noStrike" cap="none" dirty="0">
                          <a:solidFill>
                            <a:schemeClr val="bg1"/>
                          </a:solidFill>
                        </a:rPr>
                        <a:t>-</a:t>
                      </a:r>
                      <a:r>
                        <a:rPr lang="en-US" sz="900" b="0" u="sng" strike="noStrike" cap="none" dirty="0">
                          <a:solidFill>
                            <a:schemeClr val="bg1"/>
                          </a:solidFill>
                          <a:hlinkClick r:id="rId2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Portfolio AT HOME</a:t>
                      </a:r>
                      <a:r>
                        <a:rPr lang="en-US" sz="900" b="0" u="sng" strike="noStrike" cap="none" dirty="0">
                          <a:solidFill>
                            <a:schemeClr val="bg1"/>
                          </a:solidFill>
                        </a:rPr>
                        <a:t>  </a:t>
                      </a:r>
                      <a:endParaRPr sz="900" b="1" u="none" strike="noStrike" cap="none" dirty="0">
                        <a:solidFill>
                          <a:srgbClr val="ED7D31"/>
                        </a:solidFill>
                      </a:endParaRPr>
                    </a:p>
                    <a:p>
                      <a:pPr marL="171450" marR="0" lvl="0" indent="-171450" algn="l" rtl="0"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200" b="1" u="sng" strike="noStrike" cap="none" dirty="0">
                          <a:solidFill>
                            <a:schemeClr val="bg1"/>
                          </a:solidFill>
                          <a:hlinkClick r:id="rId2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Assignments </a:t>
                      </a:r>
                      <a:endParaRPr sz="1200" b="1" u="none" strike="noStrike" cap="none" dirty="0">
                        <a:solidFill>
                          <a:schemeClr val="bg1"/>
                        </a:solidFill>
                      </a:endParaRPr>
                    </a:p>
                    <a:p>
                      <a:pPr marL="285750" marR="0" lvl="0" indent="-285750" algn="l" rtl="0"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200" b="1" u="none" strike="noStrike" cap="none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200" b="1" u="sng" strike="noStrike" cap="none" dirty="0">
                          <a:solidFill>
                            <a:schemeClr val="bg1"/>
                          </a:solidFill>
                          <a:hlinkClick r:id="rId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Discussions</a:t>
                      </a:r>
                      <a:endParaRPr sz="1200" b="1" u="none" strike="noStrike" cap="none" dirty="0">
                        <a:solidFill>
                          <a:schemeClr val="bg1"/>
                        </a:solidFill>
                      </a:endParaRPr>
                    </a:p>
                    <a:p>
                      <a:pPr marL="285750" marR="0" lvl="0" indent="-285750" algn="l" rtl="0"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200" b="1" u="none" strike="noStrike" cap="none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200" b="1" u="sng" strike="noStrike" cap="none" dirty="0">
                          <a:solidFill>
                            <a:schemeClr val="bg1"/>
                          </a:solidFill>
                          <a:hlinkClick r:id="rId2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Quizzes </a:t>
                      </a:r>
                      <a:endParaRPr sz="1200" b="1" u="none" strike="noStrike" cap="none" dirty="0">
                        <a:solidFill>
                          <a:schemeClr val="bg1"/>
                        </a:solidFill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900" b="0" i="0" u="sng" strike="noStrike" cap="none" dirty="0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Arial"/>
                          <a:sym typeface="Arial"/>
                          <a:hlinkClick r:id="rId2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-Quiz Question Converter</a:t>
                      </a:r>
                      <a:endParaRPr sz="900" b="0" i="0" u="none" strike="noStrike" cap="none" dirty="0">
                        <a:solidFill>
                          <a:schemeClr val="bg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1438" marR="71438" marT="71438" marB="71438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200" u="none" strike="noStrike" cap="none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200" b="1" u="none" strike="noStrike" cap="none" dirty="0">
                          <a:solidFill>
                            <a:schemeClr val="bg1"/>
                          </a:solidFill>
                        </a:rPr>
                        <a:t>Rubrics</a:t>
                      </a:r>
                      <a:endParaRPr sz="800" dirty="0">
                        <a:solidFill>
                          <a:schemeClr val="bg1"/>
                        </a:solidFill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900" u="sng" strike="noStrike" cap="none" dirty="0">
                          <a:solidFill>
                            <a:schemeClr val="bg1"/>
                          </a:solidFill>
                          <a:hlinkClick r:id="rId2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-Create an Analytic Rubric</a:t>
                      </a:r>
                      <a:endParaRPr sz="900" u="none" strike="noStrike" cap="none" dirty="0">
                        <a:solidFill>
                          <a:schemeClr val="bg1"/>
                        </a:solidFill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900" u="sng" strike="noStrike" cap="none" dirty="0">
                          <a:solidFill>
                            <a:schemeClr val="bg1"/>
                          </a:solidFill>
                          <a:hlinkClick r:id="rId2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-Create a Holistic Rubric</a:t>
                      </a:r>
                      <a:endParaRPr sz="900" u="none" strike="noStrike" cap="none" dirty="0">
                        <a:solidFill>
                          <a:schemeClr val="bg1"/>
                        </a:solidFill>
                      </a:endParaRPr>
                    </a:p>
                    <a:p>
                      <a:pPr marL="285750" marR="0" lvl="0" indent="-285750" algn="l" rtl="0"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200" b="1" u="sng" strike="noStrike" cap="none" dirty="0">
                          <a:solidFill>
                            <a:schemeClr val="bg1"/>
                          </a:solidFill>
                          <a:hlinkClick r:id="rId2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Grades</a:t>
                      </a:r>
                      <a:endParaRPr sz="1200" b="1" u="none" strike="noStrike" cap="none" dirty="0">
                        <a:solidFill>
                          <a:schemeClr val="bg1"/>
                        </a:solidFill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900" u="sng" strike="noStrike" cap="none" dirty="0">
                          <a:solidFill>
                            <a:schemeClr val="bg1"/>
                          </a:solidFill>
                          <a:hlinkClick r:id="rId2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-Entering Grades</a:t>
                      </a:r>
                      <a:endParaRPr sz="900" u="none" strike="noStrike" cap="none" dirty="0">
                        <a:solidFill>
                          <a:schemeClr val="bg1"/>
                        </a:solidFill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900" u="sng" strike="noStrike" cap="none" dirty="0">
                          <a:solidFill>
                            <a:schemeClr val="bg1"/>
                          </a:solidFill>
                          <a:hlinkClick r:id="rId3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-Associate an Activity with a Grade Item</a:t>
                      </a:r>
                      <a:endParaRPr sz="900" u="none" strike="noStrike" cap="none" dirty="0">
                        <a:solidFill>
                          <a:schemeClr val="bg1"/>
                        </a:solidFill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900" u="sng" strike="noStrike" cap="none" dirty="0">
                          <a:solidFill>
                            <a:schemeClr val="bg1"/>
                          </a:solidFill>
                          <a:hlinkClick r:id="rId31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-Create a Grade Scheme</a:t>
                      </a:r>
                      <a:endParaRPr sz="900" u="none" strike="noStrike" cap="none" dirty="0">
                        <a:solidFill>
                          <a:schemeClr val="bg1"/>
                        </a:solidFill>
                      </a:endParaRPr>
                    </a:p>
                    <a:p>
                      <a:pPr marL="285750" marR="0" lvl="0" indent="-285750" algn="l" rtl="0"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200" b="1" u="none" strike="noStrike" cap="none" dirty="0">
                          <a:solidFill>
                            <a:schemeClr val="bg1"/>
                          </a:solidFill>
                        </a:rPr>
                        <a:t>Standards/Expectations</a:t>
                      </a:r>
                      <a:endParaRPr sz="800" u="none" dirty="0">
                        <a:solidFill>
                          <a:schemeClr val="bg1"/>
                        </a:solidFill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900" u="sng" strike="noStrike" cap="none" dirty="0">
                          <a:solidFill>
                            <a:schemeClr val="bg1"/>
                          </a:solidFill>
                          <a:hlinkClick r:id="rId3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-Standards: Import Standards from Course Admin</a:t>
                      </a:r>
                      <a:endParaRPr lang="en-US" sz="900" u="sng" strike="noStrike" cap="none" dirty="0">
                        <a:solidFill>
                          <a:schemeClr val="bg1"/>
                        </a:solidFill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900" u="sng" strike="noStrike" cap="none" dirty="0">
                          <a:solidFill>
                            <a:schemeClr val="bg1"/>
                          </a:solidFill>
                          <a:hlinkClick r:id="rId3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Assessing or Evaluating Against Expectations</a:t>
                      </a:r>
                      <a:endParaRPr sz="800" dirty="0">
                        <a:solidFill>
                          <a:schemeClr val="bg1"/>
                        </a:solidFill>
                      </a:endParaRPr>
                    </a:p>
                    <a:p>
                      <a:pPr marL="285750" marR="0" lvl="0" indent="-285750" algn="l" rtl="0"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200" b="1" u="sng" strike="noStrike" cap="none" dirty="0">
                          <a:solidFill>
                            <a:schemeClr val="bg1"/>
                          </a:solidFill>
                          <a:hlinkClick r:id="rId3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Quick Eval</a:t>
                      </a:r>
                      <a:endParaRPr sz="1200" b="1" u="none" strike="noStrike" cap="none" dirty="0">
                        <a:solidFill>
                          <a:schemeClr val="bg1"/>
                        </a:solidFill>
                      </a:endParaRPr>
                    </a:p>
                  </a:txBody>
                  <a:tcPr marL="71438" marR="71438" marT="71438" marB="71438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19" name="Google Shape;719;p105"/>
          <p:cNvSpPr/>
          <p:nvPr/>
        </p:nvSpPr>
        <p:spPr>
          <a:xfrm>
            <a:off x="508785" y="1969130"/>
            <a:ext cx="10060393" cy="477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0" rIns="68569" bIns="0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3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20" name="Google Shape;720;p105"/>
          <p:cNvSpPr txBox="1">
            <a:spLocks noGrp="1"/>
          </p:cNvSpPr>
          <p:nvPr>
            <p:ph type="title"/>
          </p:nvPr>
        </p:nvSpPr>
        <p:spPr>
          <a:xfrm>
            <a:off x="115585" y="626281"/>
            <a:ext cx="2868389" cy="509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b" anchorCtr="0">
            <a:noAutofit/>
          </a:bodyPr>
          <a:lstStyle/>
          <a:p>
            <a:r>
              <a:rPr lang="en-US"/>
              <a:t>Tutorial Videos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sitting at a table in front of a window&#10;&#10;Description generated with very high confidence">
            <a:extLst>
              <a:ext uri="{FF2B5EF4-FFF2-40B4-BE49-F238E27FC236}">
                <a16:creationId xmlns:a16="http://schemas.microsoft.com/office/drawing/2014/main" id="{9373348F-46F6-4545-B14D-307788B079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059"/>
          <a:stretch/>
        </p:blipFill>
        <p:spPr>
          <a:xfrm>
            <a:off x="0" y="6996"/>
            <a:ext cx="5860699" cy="5143500"/>
          </a:xfrm>
          <a:prstGeom prst="rect">
            <a:avLst/>
          </a:prstGeom>
        </p:spPr>
      </p:pic>
      <p:sp>
        <p:nvSpPr>
          <p:cNvPr id="10" name="Google Shape;2713;p510">
            <a:extLst>
              <a:ext uri="{FF2B5EF4-FFF2-40B4-BE49-F238E27FC236}">
                <a16:creationId xmlns:a16="http://schemas.microsoft.com/office/drawing/2014/main" id="{534A045D-EFC5-D149-87B5-7735BAB6B666}"/>
              </a:ext>
            </a:extLst>
          </p:cNvPr>
          <p:cNvSpPr/>
          <p:nvPr/>
        </p:nvSpPr>
        <p:spPr>
          <a:xfrm flipV="1">
            <a:off x="3017520" y="7293"/>
            <a:ext cx="6126480" cy="5136207"/>
          </a:xfrm>
          <a:custGeom>
            <a:avLst/>
            <a:gdLst/>
            <a:ahLst/>
            <a:cxnLst/>
            <a:rect l="l" t="t" r="r" b="b"/>
            <a:pathLst>
              <a:path w="8288594" h="6902245" extrusionOk="0">
                <a:moveTo>
                  <a:pt x="2684207" y="0"/>
                </a:moveTo>
                <a:lnTo>
                  <a:pt x="8288594" y="0"/>
                </a:lnTo>
                <a:cubicBezTo>
                  <a:pt x="8283678" y="2300748"/>
                  <a:pt x="8278761" y="4601497"/>
                  <a:pt x="8273845" y="6902245"/>
                </a:cubicBezTo>
                <a:lnTo>
                  <a:pt x="1312607" y="6902245"/>
                </a:lnTo>
                <a:lnTo>
                  <a:pt x="0" y="4572000"/>
                </a:lnTo>
                <a:lnTo>
                  <a:pt x="268420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8CCD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F98B24D-048A-4542-BE4B-514F12F6FBA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3099" y="-7293"/>
            <a:ext cx="931322" cy="515808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E73B9B8-77A5-4B48-B6C3-395E4B21FD7F}"/>
              </a:ext>
            </a:extLst>
          </p:cNvPr>
          <p:cNvSpPr txBox="1"/>
          <p:nvPr/>
        </p:nvSpPr>
        <p:spPr>
          <a:xfrm>
            <a:off x="118007" y="4806109"/>
            <a:ext cx="1221809" cy="207749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750">
                <a:solidFill>
                  <a:schemeClr val="tx1">
                    <a:alpha val="50000"/>
                  </a:schemeClr>
                </a:solidFill>
                <a:effectLst/>
              </a:rPr>
              <a:t>© 2020 D2L Corporation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55DA71C6-DC54-44E4-8490-69D1F9FA0DA9}"/>
              </a:ext>
            </a:extLst>
          </p:cNvPr>
          <p:cNvSpPr txBox="1">
            <a:spLocks/>
          </p:cNvSpPr>
          <p:nvPr/>
        </p:nvSpPr>
        <p:spPr>
          <a:xfrm>
            <a:off x="4495922" y="1521113"/>
            <a:ext cx="4305178" cy="17907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1" i="0" kern="1200" baseline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565A5C"/>
                </a:solidFill>
                <a:effectLst/>
                <a:uLnTx/>
                <a:uFillTx/>
                <a:latin typeface="Helvetica" charset="0"/>
                <a:cs typeface="Helvetica" charset="0"/>
              </a:rPr>
              <a:t>Thank you!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F28622C-4371-4A85-94AB-41A77C51067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353" y="4217924"/>
            <a:ext cx="431374" cy="34995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1FA8C90A-B148-4310-8B30-46B5E31368E5}"/>
              </a:ext>
            </a:extLst>
          </p:cNvPr>
          <p:cNvSpPr txBox="1"/>
          <p:nvPr/>
        </p:nvSpPr>
        <p:spPr>
          <a:xfrm>
            <a:off x="6655727" y="4192844"/>
            <a:ext cx="24882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</a:rPr>
              <a:t>@</a:t>
            </a:r>
            <a:r>
              <a:rPr kumimoji="0" lang="en-US" sz="2000" b="1" i="0" u="none" strike="noStrike" kern="0" cap="none" spc="0" normalizeH="0" baseline="0" noProof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</a:rPr>
              <a:t>Twitterhandle</a:t>
            </a:r>
            <a:endParaRPr kumimoji="0" lang="en-US" sz="2000" b="1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8957707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2F171D7-902C-4442-AA1D-4E82B1F53EE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081" r="3152"/>
          <a:stretch/>
        </p:blipFill>
        <p:spPr>
          <a:xfrm>
            <a:off x="-16476" y="0"/>
            <a:ext cx="6542310" cy="5143500"/>
          </a:xfrm>
          <a:prstGeom prst="rect">
            <a:avLst/>
          </a:prstGeom>
        </p:spPr>
      </p:pic>
      <p:sp>
        <p:nvSpPr>
          <p:cNvPr id="7" name="Google Shape;2713;p510">
            <a:extLst>
              <a:ext uri="{FF2B5EF4-FFF2-40B4-BE49-F238E27FC236}">
                <a16:creationId xmlns:a16="http://schemas.microsoft.com/office/drawing/2014/main" id="{4B2F3405-BE9B-44DF-92DA-B07417B339CC}"/>
              </a:ext>
            </a:extLst>
          </p:cNvPr>
          <p:cNvSpPr/>
          <p:nvPr/>
        </p:nvSpPr>
        <p:spPr>
          <a:xfrm flipV="1">
            <a:off x="2863283" y="-16519"/>
            <a:ext cx="5147241" cy="5179070"/>
          </a:xfrm>
          <a:custGeom>
            <a:avLst/>
            <a:gdLst>
              <a:gd name="connsiteX0" fmla="*/ 2684207 w 8288594"/>
              <a:gd name="connsiteY0" fmla="*/ 0 h 6902245"/>
              <a:gd name="connsiteX1" fmla="*/ 8288594 w 8288594"/>
              <a:gd name="connsiteY1" fmla="*/ 0 h 6902245"/>
              <a:gd name="connsiteX2" fmla="*/ 6846091 w 8288594"/>
              <a:gd name="connsiteY2" fmla="*/ 6889467 h 6902245"/>
              <a:gd name="connsiteX3" fmla="*/ 1312607 w 8288594"/>
              <a:gd name="connsiteY3" fmla="*/ 6902245 h 6902245"/>
              <a:gd name="connsiteX4" fmla="*/ 0 w 8288594"/>
              <a:gd name="connsiteY4" fmla="*/ 4572000 h 6902245"/>
              <a:gd name="connsiteX5" fmla="*/ 2684207 w 8288594"/>
              <a:gd name="connsiteY5" fmla="*/ 0 h 6902245"/>
              <a:gd name="connsiteX0" fmla="*/ 2684207 w 6950879"/>
              <a:gd name="connsiteY0" fmla="*/ 19165 h 6921410"/>
              <a:gd name="connsiteX1" fmla="*/ 6950879 w 6950879"/>
              <a:gd name="connsiteY1" fmla="*/ 0 h 6921410"/>
              <a:gd name="connsiteX2" fmla="*/ 6846091 w 6950879"/>
              <a:gd name="connsiteY2" fmla="*/ 6908632 h 6921410"/>
              <a:gd name="connsiteX3" fmla="*/ 1312607 w 6950879"/>
              <a:gd name="connsiteY3" fmla="*/ 6921410 h 6921410"/>
              <a:gd name="connsiteX4" fmla="*/ 0 w 6950879"/>
              <a:gd name="connsiteY4" fmla="*/ 4591165 h 6921410"/>
              <a:gd name="connsiteX5" fmla="*/ 2684207 w 6950879"/>
              <a:gd name="connsiteY5" fmla="*/ 19165 h 6921410"/>
              <a:gd name="connsiteX0" fmla="*/ 2684207 w 6950879"/>
              <a:gd name="connsiteY0" fmla="*/ 19165 h 6946963"/>
              <a:gd name="connsiteX1" fmla="*/ 6950879 w 6950879"/>
              <a:gd name="connsiteY1" fmla="*/ 0 h 6946963"/>
              <a:gd name="connsiteX2" fmla="*/ 6846091 w 6950879"/>
              <a:gd name="connsiteY2" fmla="*/ 6946963 h 6946963"/>
              <a:gd name="connsiteX3" fmla="*/ 1312607 w 6950879"/>
              <a:gd name="connsiteY3" fmla="*/ 6921410 h 6946963"/>
              <a:gd name="connsiteX4" fmla="*/ 0 w 6950879"/>
              <a:gd name="connsiteY4" fmla="*/ 4591165 h 6946963"/>
              <a:gd name="connsiteX5" fmla="*/ 2684207 w 6950879"/>
              <a:gd name="connsiteY5" fmla="*/ 19165 h 6946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50879" h="6946963" extrusionOk="0">
                <a:moveTo>
                  <a:pt x="2684207" y="19165"/>
                </a:moveTo>
                <a:lnTo>
                  <a:pt x="6950879" y="0"/>
                </a:lnTo>
                <a:cubicBezTo>
                  <a:pt x="6945963" y="2300748"/>
                  <a:pt x="6851007" y="4646215"/>
                  <a:pt x="6846091" y="6946963"/>
                </a:cubicBezTo>
                <a:lnTo>
                  <a:pt x="1312607" y="6921410"/>
                </a:lnTo>
                <a:lnTo>
                  <a:pt x="0" y="4591165"/>
                </a:lnTo>
                <a:lnTo>
                  <a:pt x="2684207" y="19165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5A5C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565A5C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3B068E9-5D9A-2A4C-A20B-3C57E4107438}"/>
              </a:ext>
            </a:extLst>
          </p:cNvPr>
          <p:cNvSpPr txBox="1"/>
          <p:nvPr/>
        </p:nvSpPr>
        <p:spPr>
          <a:xfrm>
            <a:off x="118007" y="4806109"/>
            <a:ext cx="1221809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50">
                <a:solidFill>
                  <a:schemeClr val="tx1">
                    <a:alpha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© 2019 D2L Corporation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A94869A-C944-4655-985D-D4AE26A9BB57}"/>
              </a:ext>
            </a:extLst>
          </p:cNvPr>
          <p:cNvSpPr/>
          <p:nvPr/>
        </p:nvSpPr>
        <p:spPr>
          <a:xfrm>
            <a:off x="8010524" y="189948"/>
            <a:ext cx="939111" cy="64493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A24275-225B-412D-8A06-D26F45F0B7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0278" y="165621"/>
            <a:ext cx="3124959" cy="669266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E54309AB-F320-4E50-A1FA-190EEB5AD2D5}"/>
              </a:ext>
            </a:extLst>
          </p:cNvPr>
          <p:cNvSpPr txBox="1">
            <a:spLocks/>
          </p:cNvSpPr>
          <p:nvPr/>
        </p:nvSpPr>
        <p:spPr>
          <a:xfrm>
            <a:off x="4495922" y="1521113"/>
            <a:ext cx="4305178" cy="17907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1" i="0" kern="1200" baseline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565A5C"/>
                </a:solidFill>
                <a:effectLst/>
                <a:uLnTx/>
                <a:uFillTx/>
                <a:latin typeface="Helvetica" charset="0"/>
                <a:cs typeface="Helvetica" charset="0"/>
              </a:rPr>
              <a:t>Thank you!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53F5C72-A8DE-49CC-A399-34AD72BBA30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353" y="4217924"/>
            <a:ext cx="431374" cy="34995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EC8954D-E22D-4F0C-A846-83C3A101619C}"/>
              </a:ext>
            </a:extLst>
          </p:cNvPr>
          <p:cNvSpPr txBox="1"/>
          <p:nvPr/>
        </p:nvSpPr>
        <p:spPr>
          <a:xfrm>
            <a:off x="6655727" y="4192844"/>
            <a:ext cx="24882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</a:rPr>
              <a:t>@</a:t>
            </a:r>
            <a:r>
              <a:rPr kumimoji="0" lang="en-US" sz="2000" b="1" i="0" u="none" strike="noStrike" kern="0" cap="none" spc="0" normalizeH="0" baseline="0" noProof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</a:rPr>
              <a:t>Twitterhandle</a:t>
            </a:r>
            <a:endParaRPr kumimoji="0" lang="en-US" sz="2000" b="1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6059541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99DF67-23E3-4BA5-9D39-2C2AFE743D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95922" y="1521113"/>
            <a:ext cx="4305178" cy="1790700"/>
          </a:xfrm>
        </p:spPr>
        <p:txBody>
          <a:bodyPr/>
          <a:lstStyle/>
          <a:p>
            <a:r>
              <a:rPr lang="en-US"/>
              <a:t>Thank you!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C6C667-FB8D-4E2D-8ADE-5AE898420E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353" y="4217924"/>
            <a:ext cx="431374" cy="3499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E346CAD-52CF-487B-B56F-CE53F7CDEBA6}"/>
              </a:ext>
            </a:extLst>
          </p:cNvPr>
          <p:cNvSpPr txBox="1"/>
          <p:nvPr/>
        </p:nvSpPr>
        <p:spPr>
          <a:xfrm>
            <a:off x="6655727" y="4192844"/>
            <a:ext cx="24882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595959"/>
                </a:solidFill>
              </a:rPr>
              <a:t>@</a:t>
            </a:r>
            <a:r>
              <a:rPr lang="en-US" sz="2000" b="1" err="1">
                <a:solidFill>
                  <a:srgbClr val="595959"/>
                </a:solidFill>
              </a:rPr>
              <a:t>Twitterhandle</a:t>
            </a:r>
            <a:endParaRPr lang="en-US" sz="2000" b="1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08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6140DAF-5096-9B40-B384-B66075969AD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6"/>
          <a:stretch/>
        </p:blipFill>
        <p:spPr>
          <a:xfrm>
            <a:off x="0" y="-14715"/>
            <a:ext cx="7111521" cy="5143500"/>
          </a:xfrm>
          <a:prstGeom prst="rect">
            <a:avLst/>
          </a:prstGeom>
        </p:spPr>
      </p:pic>
      <p:sp>
        <p:nvSpPr>
          <p:cNvPr id="13" name="Google Shape;2777;p515">
            <a:extLst>
              <a:ext uri="{FF2B5EF4-FFF2-40B4-BE49-F238E27FC236}">
                <a16:creationId xmlns:a16="http://schemas.microsoft.com/office/drawing/2014/main" id="{38C0E6A2-19AF-924F-BA1A-8C4311CA843D}"/>
              </a:ext>
            </a:extLst>
          </p:cNvPr>
          <p:cNvSpPr/>
          <p:nvPr/>
        </p:nvSpPr>
        <p:spPr>
          <a:xfrm flipV="1">
            <a:off x="3766990" y="-14715"/>
            <a:ext cx="5377010" cy="5158215"/>
          </a:xfrm>
          <a:custGeom>
            <a:avLst/>
            <a:gdLst>
              <a:gd name="connsiteX0" fmla="*/ 2684207 w 8273862"/>
              <a:gd name="connsiteY0" fmla="*/ 21533 h 6923778"/>
              <a:gd name="connsiteX1" fmla="*/ 7237186 w 8273862"/>
              <a:gd name="connsiteY1" fmla="*/ 0 h 6923778"/>
              <a:gd name="connsiteX2" fmla="*/ 8273845 w 8273862"/>
              <a:gd name="connsiteY2" fmla="*/ 6923778 h 6923778"/>
              <a:gd name="connsiteX3" fmla="*/ 1312607 w 8273862"/>
              <a:gd name="connsiteY3" fmla="*/ 6923778 h 6923778"/>
              <a:gd name="connsiteX4" fmla="*/ 0 w 8273862"/>
              <a:gd name="connsiteY4" fmla="*/ 4593533 h 6923778"/>
              <a:gd name="connsiteX5" fmla="*/ 2684207 w 8273862"/>
              <a:gd name="connsiteY5" fmla="*/ 21533 h 6923778"/>
              <a:gd name="connsiteX0" fmla="*/ 2684207 w 7266230"/>
              <a:gd name="connsiteY0" fmla="*/ 21533 h 6923778"/>
              <a:gd name="connsiteX1" fmla="*/ 7237186 w 7266230"/>
              <a:gd name="connsiteY1" fmla="*/ 0 h 6923778"/>
              <a:gd name="connsiteX2" fmla="*/ 7265794 w 7266230"/>
              <a:gd name="connsiteY2" fmla="*/ 6913012 h 6923778"/>
              <a:gd name="connsiteX3" fmla="*/ 1312607 w 7266230"/>
              <a:gd name="connsiteY3" fmla="*/ 6923778 h 6923778"/>
              <a:gd name="connsiteX4" fmla="*/ 0 w 7266230"/>
              <a:gd name="connsiteY4" fmla="*/ 4593533 h 6923778"/>
              <a:gd name="connsiteX5" fmla="*/ 2684207 w 7266230"/>
              <a:gd name="connsiteY5" fmla="*/ 21533 h 6923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66230" h="6923778" extrusionOk="0">
                <a:moveTo>
                  <a:pt x="2684207" y="21533"/>
                </a:moveTo>
                <a:lnTo>
                  <a:pt x="7237186" y="0"/>
                </a:lnTo>
                <a:cubicBezTo>
                  <a:pt x="7232270" y="2300748"/>
                  <a:pt x="7270710" y="4612264"/>
                  <a:pt x="7265794" y="6913012"/>
                </a:cubicBezTo>
                <a:lnTo>
                  <a:pt x="1312607" y="6923778"/>
                </a:lnTo>
                <a:lnTo>
                  <a:pt x="0" y="4593533"/>
                </a:lnTo>
                <a:lnTo>
                  <a:pt x="2684207" y="21533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565A5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2410;p488">
            <a:extLst>
              <a:ext uri="{FF2B5EF4-FFF2-40B4-BE49-F238E27FC236}">
                <a16:creationId xmlns:a16="http://schemas.microsoft.com/office/drawing/2014/main" id="{A25BEBB1-4F73-5D44-B3A1-9956BDCAA50F}"/>
              </a:ext>
            </a:extLst>
          </p:cNvPr>
          <p:cNvSpPr txBox="1">
            <a:spLocks/>
          </p:cNvSpPr>
          <p:nvPr/>
        </p:nvSpPr>
        <p:spPr>
          <a:xfrm>
            <a:off x="5262429" y="3543858"/>
            <a:ext cx="3607140" cy="243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>
              <a:lnSpc>
                <a:spcPct val="90000"/>
              </a:lnSpc>
              <a:spcBef>
                <a:spcPts val="300"/>
              </a:spcBef>
              <a:buClr>
                <a:schemeClr val="lt1"/>
              </a:buClr>
              <a:buSzPts val="1500"/>
            </a:pPr>
            <a:r>
              <a:rPr lang="en-CA" sz="1200">
                <a:solidFill>
                  <a:schemeClr val="bg1">
                    <a:lumMod val="40000"/>
                    <a:lumOff val="60000"/>
                  </a:schemeClr>
                </a:solidFill>
              </a:rPr>
              <a:t>&lt;insert date&gt;</a:t>
            </a:r>
            <a:endParaRPr lang="en-US" sz="1200"/>
          </a:p>
        </p:txBody>
      </p:sp>
      <p:pic>
        <p:nvPicPr>
          <p:cNvPr id="12" name="Google Shape;1373;p275">
            <a:extLst>
              <a:ext uri="{FF2B5EF4-FFF2-40B4-BE49-F238E27FC236}">
                <a16:creationId xmlns:a16="http://schemas.microsoft.com/office/drawing/2014/main" id="{E08DE3E9-0650-4835-B7AC-D92C7E0A8B68}"/>
              </a:ext>
            </a:extLst>
          </p:cNvPr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81340"/>
          <a:stretch/>
        </p:blipFill>
        <p:spPr>
          <a:xfrm>
            <a:off x="8215313" y="0"/>
            <a:ext cx="928688" cy="959779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1CCCD28-3976-8B4C-A86E-9D64F63D9521}"/>
              </a:ext>
            </a:extLst>
          </p:cNvPr>
          <p:cNvSpPr txBox="1"/>
          <p:nvPr/>
        </p:nvSpPr>
        <p:spPr>
          <a:xfrm>
            <a:off x="118008" y="4806110"/>
            <a:ext cx="1221809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8"/>
            <a:r>
              <a:rPr lang="en-US" sz="750">
                <a:solidFill>
                  <a:schemeClr val="tx1">
                    <a:alpha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 2020 D2L Corporation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A89CA65-4176-4745-A6FB-F5E11C3305F0}"/>
              </a:ext>
            </a:extLst>
          </p:cNvPr>
          <p:cNvSpPr/>
          <p:nvPr/>
        </p:nvSpPr>
        <p:spPr>
          <a:xfrm>
            <a:off x="7518400" y="189948"/>
            <a:ext cx="1506330" cy="64935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1EB151-D981-4B7C-BCE3-0CAE56B6EB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29739" y="189782"/>
            <a:ext cx="2839830" cy="608201"/>
          </a:xfrm>
          <a:prstGeom prst="rect">
            <a:avLst/>
          </a:prstGeom>
        </p:spPr>
      </p:pic>
      <p:sp>
        <p:nvSpPr>
          <p:cNvPr id="15" name="Google Shape;2409;p488">
            <a:extLst>
              <a:ext uri="{FF2B5EF4-FFF2-40B4-BE49-F238E27FC236}">
                <a16:creationId xmlns:a16="http://schemas.microsoft.com/office/drawing/2014/main" id="{2302702A-CEFE-4246-8438-60670641D218}"/>
              </a:ext>
            </a:extLst>
          </p:cNvPr>
          <p:cNvSpPr txBox="1">
            <a:spLocks/>
          </p:cNvSpPr>
          <p:nvPr/>
        </p:nvSpPr>
        <p:spPr>
          <a:xfrm>
            <a:off x="5002569" y="1818064"/>
            <a:ext cx="5636855" cy="1846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72C2"/>
              </a:buClr>
              <a:buSzPts val="2300"/>
              <a:buFont typeface="Arial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565A5C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Webinar Title</a:t>
            </a:r>
          </a:p>
        </p:txBody>
      </p:sp>
    </p:spTree>
    <p:extLst>
      <p:ext uri="{BB962C8B-B14F-4D97-AF65-F5344CB8AC3E}">
        <p14:creationId xmlns:p14="http://schemas.microsoft.com/office/powerpoint/2010/main" val="28154510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0BC9EFE1-D8CB-4668-9980-DB108327A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29" y="0"/>
            <a:ext cx="4703677" cy="51435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US" sz="1350" kern="1200">
              <a:solidFill>
                <a:prstClr val="white"/>
              </a:solidFill>
              <a:latin typeface="Arial" panose="020B0604020202020204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7CBAE1BD-B8E4-4029-8AA2-C77E4FED9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2" name="Freeform 49">
            <a:extLst>
              <a:ext uri="{FF2B5EF4-FFF2-40B4-BE49-F238E27FC236}">
                <a16:creationId xmlns:a16="http://schemas.microsoft.com/office/drawing/2014/main" id="{77DA6D33-2D62-458C-BF5D-DBF612FD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442977"/>
            <a:ext cx="4108564" cy="470763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685800">
              <a:buClrTx/>
              <a:defRPr/>
            </a:pPr>
            <a:endParaRPr lang="en-US" sz="1350" kern="1200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97241541-C6C4-49FB-B743-7A60622A1153}"/>
              </a:ext>
            </a:extLst>
          </p:cNvPr>
          <p:cNvSpPr txBox="1">
            <a:spLocks/>
          </p:cNvSpPr>
          <p:nvPr/>
        </p:nvSpPr>
        <p:spPr>
          <a:xfrm>
            <a:off x="4703448" y="3212698"/>
            <a:ext cx="4440552" cy="1552184"/>
          </a:xfrm>
          <a:prstGeom prst="rect">
            <a:avLst/>
          </a:prstGeom>
        </p:spPr>
        <p:txBody>
          <a:bodyPr vert="horz" lIns="68580" tIns="34290" rIns="68580" bIns="34290" rtlCol="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>
              <a:buClrTx/>
              <a:defRPr/>
            </a:pPr>
            <a:r>
              <a:rPr lang="en-US" sz="3300">
                <a:solidFill>
                  <a:srgbClr val="000000"/>
                </a:solidFill>
                <a:latin typeface="Arial" panose="020B0604020202020204"/>
              </a:rPr>
              <a:t>Presenter Name</a:t>
            </a:r>
            <a:br>
              <a:rPr lang="en-US" sz="3300">
                <a:solidFill>
                  <a:srgbClr val="000000"/>
                </a:solidFill>
                <a:latin typeface="Arial" panose="020B0604020202020204"/>
              </a:rPr>
            </a:br>
            <a:r>
              <a:rPr lang="en-US" sz="2475" i="1">
                <a:solidFill>
                  <a:srgbClr val="000000"/>
                </a:solidFill>
                <a:latin typeface="Arial" panose="020B0604020202020204"/>
              </a:rPr>
              <a:t>Title</a:t>
            </a:r>
            <a:br>
              <a:rPr lang="en-US" sz="2700">
                <a:solidFill>
                  <a:srgbClr val="000000"/>
                </a:solidFill>
                <a:latin typeface="Arial" panose="020B0604020202020204"/>
              </a:rPr>
            </a:br>
            <a:r>
              <a:rPr lang="en-US" sz="2475">
                <a:solidFill>
                  <a:srgbClr val="000000"/>
                </a:solidFill>
                <a:latin typeface="Arial" panose="020B0604020202020204"/>
              </a:rPr>
              <a:t>Company/Organization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379E665-1912-4B71-9C57-A7E8C30D1F7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753" y="4483609"/>
            <a:ext cx="323531" cy="26246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139F682-855A-4E2F-8A62-D8DFDD62ED49}"/>
              </a:ext>
            </a:extLst>
          </p:cNvPr>
          <p:cNvSpPr txBox="1"/>
          <p:nvPr/>
        </p:nvSpPr>
        <p:spPr>
          <a:xfrm>
            <a:off x="5069284" y="4464799"/>
            <a:ext cx="186620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1500" b="1" kern="1200">
                <a:solidFill>
                  <a:srgbClr val="44546A"/>
                </a:solidFill>
                <a:ea typeface="+mn-ea"/>
                <a:cs typeface="+mn-cs"/>
              </a:rPr>
              <a:t>@Twitter handle</a:t>
            </a:r>
          </a:p>
        </p:txBody>
      </p:sp>
    </p:spTree>
    <p:extLst>
      <p:ext uri="{BB962C8B-B14F-4D97-AF65-F5344CB8AC3E}">
        <p14:creationId xmlns:p14="http://schemas.microsoft.com/office/powerpoint/2010/main" val="4416587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3" name="Google Shape;2153;p449"/>
          <p:cNvSpPr txBox="1"/>
          <p:nvPr/>
        </p:nvSpPr>
        <p:spPr>
          <a:xfrm>
            <a:off x="5034862" y="1342273"/>
            <a:ext cx="2314065" cy="4023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72C2"/>
              </a:buClr>
              <a:buSzPts val="2300"/>
              <a:buFont typeface="Arial"/>
              <a:buNone/>
            </a:pPr>
            <a:r>
              <a:rPr lang="en-CA" sz="2300" b="0" i="0" u="none" strike="noStrike" cap="none">
                <a:solidFill>
                  <a:schemeClr val="bg1"/>
                </a:solidFill>
                <a:sym typeface="Arial"/>
              </a:rPr>
              <a:t>Agenda</a:t>
            </a:r>
            <a:endParaRPr lang="en-CA" sz="1100">
              <a:solidFill>
                <a:schemeClr val="bg1"/>
              </a:solidFill>
            </a:endParaRPr>
          </a:p>
        </p:txBody>
      </p:sp>
      <p:sp>
        <p:nvSpPr>
          <p:cNvPr id="2154" name="Google Shape;2154;p449"/>
          <p:cNvSpPr txBox="1"/>
          <p:nvPr/>
        </p:nvSpPr>
        <p:spPr>
          <a:xfrm>
            <a:off x="5034862" y="2089918"/>
            <a:ext cx="3225767" cy="963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342900" marR="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5A5C"/>
              </a:buClr>
              <a:buSzPts val="1500"/>
              <a:buFont typeface="Arial"/>
              <a:buChar char="•"/>
            </a:pPr>
            <a:r>
              <a:rPr lang="en-US" sz="1600" b="0" i="0" u="none" strike="noStrike" cap="none">
                <a:solidFill>
                  <a:schemeClr val="bg1"/>
                </a:solidFill>
                <a:sym typeface="Arial"/>
              </a:rPr>
              <a:t>Point one</a:t>
            </a:r>
            <a:endParaRPr lang="en-US" sz="1600">
              <a:solidFill>
                <a:schemeClr val="bg1"/>
              </a:solidFill>
            </a:endParaRPr>
          </a:p>
          <a:p>
            <a:pPr marL="342900" marR="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5A5C"/>
              </a:buClr>
              <a:buSzPts val="1500"/>
              <a:buFont typeface="Arial"/>
              <a:buChar char="•"/>
            </a:pPr>
            <a:r>
              <a:rPr lang="en-US" sz="1600" b="0" i="0" u="none" strike="noStrike" cap="none">
                <a:solidFill>
                  <a:schemeClr val="bg1"/>
                </a:solidFill>
                <a:sym typeface="Arial"/>
              </a:rPr>
              <a:t>Point two</a:t>
            </a:r>
            <a:endParaRPr lang="en-US" sz="1600">
              <a:solidFill>
                <a:schemeClr val="bg1"/>
              </a:solidFill>
            </a:endParaRPr>
          </a:p>
          <a:p>
            <a:pPr marL="342900" marR="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5A5C"/>
              </a:buClr>
              <a:buSzPts val="1500"/>
              <a:buFont typeface="Arial"/>
              <a:buChar char="•"/>
            </a:pPr>
            <a:r>
              <a:rPr lang="en-US" sz="1600" b="0" i="0" u="none" strike="noStrike" cap="none">
                <a:solidFill>
                  <a:schemeClr val="bg1"/>
                </a:solidFill>
                <a:sym typeface="Arial"/>
              </a:rPr>
              <a:t>Point three</a:t>
            </a:r>
            <a:endParaRPr lang="en-US" sz="1600">
              <a:solidFill>
                <a:schemeClr val="bg1"/>
              </a:solidFill>
            </a:endParaRPr>
          </a:p>
          <a:p>
            <a:pPr marL="342900" marR="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5A5C"/>
              </a:buClr>
              <a:buSzPts val="1500"/>
              <a:buFont typeface="Arial"/>
              <a:buChar char="•"/>
            </a:pPr>
            <a:r>
              <a:rPr lang="en-US" sz="1600" b="0" i="0" u="none" strike="noStrike" cap="none">
                <a:solidFill>
                  <a:schemeClr val="bg1"/>
                </a:solidFill>
                <a:sym typeface="Arial"/>
              </a:rPr>
              <a:t>Etc.</a:t>
            </a:r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4" name="Google Shape;2426;p490">
            <a:extLst>
              <a:ext uri="{FF2B5EF4-FFF2-40B4-BE49-F238E27FC236}">
                <a16:creationId xmlns:a16="http://schemas.microsoft.com/office/drawing/2014/main" id="{104DF74D-A4A1-4218-BE7C-658AC6B238D1}"/>
              </a:ext>
            </a:extLst>
          </p:cNvPr>
          <p:cNvSpPr/>
          <p:nvPr/>
        </p:nvSpPr>
        <p:spPr>
          <a:xfrm>
            <a:off x="5107886" y="1846484"/>
            <a:ext cx="702300" cy="70800"/>
          </a:xfrm>
          <a:prstGeom prst="rect">
            <a:avLst/>
          </a:prstGeom>
          <a:solidFill>
            <a:srgbClr val="29A6FF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E1516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0">
            <a:extLst>
              <a:ext uri="{FF2B5EF4-FFF2-40B4-BE49-F238E27FC236}">
                <a16:creationId xmlns:a16="http://schemas.microsoft.com/office/drawing/2014/main" id="{7B59707C-B727-4477-876B-54DD61202325}"/>
              </a:ext>
            </a:extLst>
          </p:cNvPr>
          <p:cNvSpPr txBox="1">
            <a:spLocks/>
          </p:cNvSpPr>
          <p:nvPr/>
        </p:nvSpPr>
        <p:spPr>
          <a:xfrm>
            <a:off x="157865" y="470049"/>
            <a:ext cx="4414135" cy="679444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1" kern="120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Housekeeping Items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0AFB54DC-DD59-4915-A457-12B99EDA8D91}"/>
              </a:ext>
            </a:extLst>
          </p:cNvPr>
          <p:cNvSpPr txBox="1">
            <a:spLocks/>
          </p:cNvSpPr>
          <p:nvPr/>
        </p:nvSpPr>
        <p:spPr>
          <a:xfrm>
            <a:off x="157865" y="1651378"/>
            <a:ext cx="5130700" cy="2880281"/>
          </a:xfrm>
          <a:prstGeom prst="rect">
            <a:avLst/>
          </a:prstGeom>
        </p:spPr>
        <p:txBody>
          <a:bodyPr/>
          <a:lstStyle>
            <a:lvl1pPr marL="342900" indent="-342900" algn="l" defTabSz="289288" rtl="0" eaLnBrk="1" latinLnBrk="0" hangingPunct="1">
              <a:lnSpc>
                <a:spcPct val="90000"/>
              </a:lnSpc>
              <a:spcBef>
                <a:spcPts val="316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342900" algn="l" defTabSz="289288" rtl="0" eaLnBrk="1" latinLnBrk="0" hangingPunct="1">
              <a:lnSpc>
                <a:spcPct val="90000"/>
              </a:lnSpc>
              <a:spcBef>
                <a:spcPts val="158"/>
              </a:spcBef>
              <a:spcAft>
                <a:spcPts val="450"/>
              </a:spcAft>
              <a:buFont typeface="Arial" panose="020B0604020202020204" pitchFamily="34" charset="0"/>
              <a:buChar char="–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033463" indent="-342900" algn="l" defTabSz="289288" rtl="0" eaLnBrk="1" latinLnBrk="0" hangingPunct="1">
              <a:lnSpc>
                <a:spcPct val="90000"/>
              </a:lnSpc>
              <a:spcBef>
                <a:spcPts val="158"/>
              </a:spcBef>
              <a:spcAft>
                <a:spcPts val="450"/>
              </a:spcAft>
              <a:buFont typeface="Wingdings" panose="05000000000000000000" pitchFamily="2" charset="2"/>
              <a:buChar char="§"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719263" indent="-342900" algn="l" defTabSz="289288" rtl="0" eaLnBrk="1" latinLnBrk="0" hangingPunct="1">
              <a:lnSpc>
                <a:spcPct val="90000"/>
              </a:lnSpc>
              <a:spcBef>
                <a:spcPts val="158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342900" algn="l" defTabSz="289288" rtl="0" eaLnBrk="1" latinLnBrk="0" hangingPunct="1">
              <a:lnSpc>
                <a:spcPct val="90000"/>
              </a:lnSpc>
              <a:spcBef>
                <a:spcPts val="158"/>
              </a:spcBef>
              <a:spcAft>
                <a:spcPts val="450"/>
              </a:spcAft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405063" indent="-342900" algn="l" defTabSz="289288" rtl="0" eaLnBrk="1" latinLnBrk="0" hangingPunct="1">
              <a:lnSpc>
                <a:spcPct val="90000"/>
              </a:lnSpc>
              <a:spcBef>
                <a:spcPts val="158"/>
              </a:spcBef>
              <a:spcAft>
                <a:spcPts val="450"/>
              </a:spcAft>
              <a:buFont typeface="Arial" panose="020B0604020202020204" pitchFamily="34" charset="0"/>
              <a:buChar char="→"/>
              <a:defRPr sz="1050" kern="1200">
                <a:solidFill>
                  <a:schemeClr val="tx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405063" indent="-342900" algn="l" defTabSz="289288" rtl="0" eaLnBrk="1" latinLnBrk="0" hangingPunct="1">
              <a:lnSpc>
                <a:spcPct val="90000"/>
              </a:lnSpc>
              <a:spcBef>
                <a:spcPts val="158"/>
              </a:spcBef>
              <a:spcAft>
                <a:spcPts val="450"/>
              </a:spcAft>
              <a:buFont typeface="Arial" panose="020B0604020202020204" pitchFamily="34" charset="0"/>
              <a:buChar char="→"/>
              <a:defRPr sz="1050" kern="1200">
                <a:solidFill>
                  <a:schemeClr val="tx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5063" indent="-342900" algn="l" defTabSz="289288" rtl="0" eaLnBrk="1" latinLnBrk="0" hangingPunct="1">
              <a:lnSpc>
                <a:spcPct val="90000"/>
              </a:lnSpc>
              <a:spcBef>
                <a:spcPts val="158"/>
              </a:spcBef>
              <a:spcAft>
                <a:spcPts val="450"/>
              </a:spcAft>
              <a:buFont typeface="Arial" panose="020B0604020202020204" pitchFamily="34" charset="0"/>
              <a:buChar char="→"/>
              <a:defRPr sz="1050" kern="1200">
                <a:solidFill>
                  <a:schemeClr val="tx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05063" indent="-342900" algn="l" defTabSz="289288" rtl="0" eaLnBrk="1" latinLnBrk="0" hangingPunct="1">
              <a:lnSpc>
                <a:spcPct val="90000"/>
              </a:lnSpc>
              <a:spcBef>
                <a:spcPts val="158"/>
              </a:spcBef>
              <a:spcAft>
                <a:spcPts val="450"/>
              </a:spcAft>
              <a:buFont typeface="Arial" panose="020B0604020202020204" pitchFamily="34" charset="0"/>
              <a:buChar char="→"/>
              <a:defRPr sz="1050" kern="1200">
                <a:solidFill>
                  <a:schemeClr val="tx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ClrTx/>
            </a:pPr>
            <a:r>
              <a:rPr lang="en-US" sz="2200"/>
              <a:t>How can people ask questions?</a:t>
            </a:r>
          </a:p>
          <a:p>
            <a:pPr marL="285750" indent="-285750">
              <a:buClrTx/>
            </a:pPr>
            <a:r>
              <a:rPr lang="en-US" sz="2200"/>
              <a:t>Webinar recording and slide deck will be available on ___________</a:t>
            </a:r>
          </a:p>
        </p:txBody>
      </p:sp>
    </p:spTree>
    <p:extLst>
      <p:ext uri="{BB962C8B-B14F-4D97-AF65-F5344CB8AC3E}">
        <p14:creationId xmlns:p14="http://schemas.microsoft.com/office/powerpoint/2010/main" val="681060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" name="Google Shape;2611;p504"/>
          <p:cNvSpPr/>
          <p:nvPr/>
        </p:nvSpPr>
        <p:spPr>
          <a:xfrm>
            <a:off x="4680106" y="155138"/>
            <a:ext cx="2330690" cy="442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5A5C"/>
              </a:buClr>
              <a:buSzPts val="1500"/>
              <a:buFont typeface="Arial"/>
              <a:buNone/>
            </a:pPr>
            <a:r>
              <a:rPr lang="en-US">
                <a:solidFill>
                  <a:srgbClr val="565A5C"/>
                </a:solidFill>
              </a:rPr>
              <a:t>Text</a:t>
            </a:r>
            <a:endParaRPr lang="en-US"/>
          </a:p>
        </p:txBody>
      </p:sp>
      <p:sp>
        <p:nvSpPr>
          <p:cNvPr id="2612" name="Google Shape;2612;p504"/>
          <p:cNvSpPr txBox="1"/>
          <p:nvPr/>
        </p:nvSpPr>
        <p:spPr>
          <a:xfrm>
            <a:off x="1071919" y="2232426"/>
            <a:ext cx="3373800" cy="11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565A5C"/>
              </a:buClr>
              <a:buSzPts val="3000"/>
              <a:buFont typeface="Arial"/>
              <a:buNone/>
            </a:pPr>
            <a:r>
              <a:rPr lang="en-US" sz="3000">
                <a:solidFill>
                  <a:srgbClr val="565A5C"/>
                </a:solidFill>
              </a:rPr>
              <a:t>Introduction to Topic Slide </a:t>
            </a:r>
            <a:r>
              <a:rPr lang="en-US" sz="3000" err="1">
                <a:solidFill>
                  <a:srgbClr val="565A5C"/>
                </a:solidFill>
              </a:rPr>
              <a:t>Opt</a:t>
            </a:r>
            <a:r>
              <a:rPr lang="en-US" sz="3000">
                <a:solidFill>
                  <a:srgbClr val="565A5C"/>
                </a:solidFill>
              </a:rPr>
              <a:t> 1</a:t>
            </a:r>
            <a:endParaRPr sz="1100"/>
          </a:p>
        </p:txBody>
      </p:sp>
      <p:sp>
        <p:nvSpPr>
          <p:cNvPr id="2613" name="Google Shape;2613;p504"/>
          <p:cNvSpPr/>
          <p:nvPr/>
        </p:nvSpPr>
        <p:spPr>
          <a:xfrm>
            <a:off x="1003232" y="3206780"/>
            <a:ext cx="1103203" cy="80028"/>
          </a:xfrm>
          <a:prstGeom prst="rect">
            <a:avLst/>
          </a:prstGeom>
          <a:solidFill>
            <a:srgbClr val="FF6B70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565A5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4" name="Google Shape;2614;p504"/>
          <p:cNvSpPr/>
          <p:nvPr/>
        </p:nvSpPr>
        <p:spPr>
          <a:xfrm>
            <a:off x="4752120" y="660561"/>
            <a:ext cx="516900" cy="70800"/>
          </a:xfrm>
          <a:prstGeom prst="rect">
            <a:avLst/>
          </a:prstGeom>
          <a:solidFill>
            <a:srgbClr val="FF6B70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565A5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5" name="Google Shape;2615;p504"/>
          <p:cNvSpPr/>
          <p:nvPr/>
        </p:nvSpPr>
        <p:spPr>
          <a:xfrm rot="5400000">
            <a:off x="-351000" y="85843"/>
            <a:ext cx="5751000" cy="5049000"/>
          </a:xfrm>
          <a:prstGeom prst="blockArc">
            <a:avLst>
              <a:gd name="adj1" fmla="val 10986300"/>
              <a:gd name="adj2" fmla="val 20844257"/>
              <a:gd name="adj3" fmla="val 791"/>
            </a:avLst>
          </a:prstGeom>
          <a:solidFill>
            <a:srgbClr val="D8D8D8"/>
          </a:solidFill>
          <a:ln w="12700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8" name="Google Shape;2618;p504"/>
          <p:cNvSpPr/>
          <p:nvPr/>
        </p:nvSpPr>
        <p:spPr>
          <a:xfrm>
            <a:off x="5168105" y="1034468"/>
            <a:ext cx="1930373" cy="3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5A5C"/>
              </a:buClr>
              <a:buSzPts val="1500"/>
              <a:buFont typeface="Arial"/>
              <a:buNone/>
            </a:pPr>
            <a:r>
              <a:rPr lang="en-US">
                <a:solidFill>
                  <a:srgbClr val="565A5C"/>
                </a:solidFill>
              </a:rPr>
              <a:t>Text</a:t>
            </a:r>
            <a:endParaRPr lang="en-US"/>
          </a:p>
        </p:txBody>
      </p:sp>
      <p:pic>
        <p:nvPicPr>
          <p:cNvPr id="24" name="Google Shape;2616;p504">
            <a:extLst>
              <a:ext uri="{FF2B5EF4-FFF2-40B4-BE49-F238E27FC236}">
                <a16:creationId xmlns:a16="http://schemas.microsoft.com/office/drawing/2014/main" id="{3FAB7E71-3961-427C-84C0-3663877036C0}"/>
              </a:ext>
            </a:extLst>
          </p:cNvPr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3875625" y="153499"/>
            <a:ext cx="633968" cy="6339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4AE3676C-840A-4EF9-AB1E-06AADF702F5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2678" y="-12835"/>
            <a:ext cx="931322" cy="5158086"/>
          </a:xfrm>
          <a:prstGeom prst="rect">
            <a:avLst/>
          </a:prstGeom>
        </p:spPr>
      </p:pic>
      <p:pic>
        <p:nvPicPr>
          <p:cNvPr id="30" name="Google Shape;2616;p504">
            <a:extLst>
              <a:ext uri="{FF2B5EF4-FFF2-40B4-BE49-F238E27FC236}">
                <a16:creationId xmlns:a16="http://schemas.microsoft.com/office/drawing/2014/main" id="{B2C8CD07-67C9-3847-A69B-C55150F02D08}"/>
              </a:ext>
            </a:extLst>
          </p:cNvPr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4372390" y="943056"/>
            <a:ext cx="633968" cy="633968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2616;p504">
            <a:extLst>
              <a:ext uri="{FF2B5EF4-FFF2-40B4-BE49-F238E27FC236}">
                <a16:creationId xmlns:a16="http://schemas.microsoft.com/office/drawing/2014/main" id="{FB697C1C-B53D-2142-8705-E9A2C1594740}"/>
              </a:ext>
            </a:extLst>
          </p:cNvPr>
          <p:cNvPicPr preferRelativeResize="0"/>
          <p:nvPr/>
        </p:nvPicPr>
        <p:blipFill rotWithShape="1">
          <a:blip r:embed="rId6"/>
          <a:srcRect/>
          <a:stretch>
            <a:fillRect/>
          </a:stretch>
        </p:blipFill>
        <p:spPr>
          <a:xfrm>
            <a:off x="4689374" y="1835233"/>
            <a:ext cx="633968" cy="633968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2616;p504">
            <a:extLst>
              <a:ext uri="{FF2B5EF4-FFF2-40B4-BE49-F238E27FC236}">
                <a16:creationId xmlns:a16="http://schemas.microsoft.com/office/drawing/2014/main" id="{25A8F684-C3E4-874A-9D62-394FEA9AA4CB}"/>
              </a:ext>
            </a:extLst>
          </p:cNvPr>
          <p:cNvPicPr preferRelativeResize="0"/>
          <p:nvPr/>
        </p:nvPicPr>
        <p:blipFill rotWithShape="1">
          <a:blip r:embed="rId7"/>
          <a:srcRect/>
          <a:stretch>
            <a:fillRect/>
          </a:stretch>
        </p:blipFill>
        <p:spPr>
          <a:xfrm>
            <a:off x="4689374" y="2713789"/>
            <a:ext cx="633968" cy="633968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2616;p504">
            <a:extLst>
              <a:ext uri="{FF2B5EF4-FFF2-40B4-BE49-F238E27FC236}">
                <a16:creationId xmlns:a16="http://schemas.microsoft.com/office/drawing/2014/main" id="{2E7FD84D-3AE7-5043-89EA-196E92AE058D}"/>
              </a:ext>
            </a:extLst>
          </p:cNvPr>
          <p:cNvPicPr preferRelativeResize="0"/>
          <p:nvPr/>
        </p:nvPicPr>
        <p:blipFill rotWithShape="1">
          <a:blip r:embed="rId8"/>
          <a:srcRect/>
          <a:stretch>
            <a:fillRect/>
          </a:stretch>
        </p:blipFill>
        <p:spPr>
          <a:xfrm>
            <a:off x="4372390" y="3605118"/>
            <a:ext cx="633968" cy="633968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2616;p504">
            <a:extLst>
              <a:ext uri="{FF2B5EF4-FFF2-40B4-BE49-F238E27FC236}">
                <a16:creationId xmlns:a16="http://schemas.microsoft.com/office/drawing/2014/main" id="{12BFBAD1-E63C-E940-9CF6-C71113951D75}"/>
              </a:ext>
            </a:extLst>
          </p:cNvPr>
          <p:cNvPicPr preferRelativeResize="0"/>
          <p:nvPr/>
        </p:nvPicPr>
        <p:blipFill rotWithShape="1">
          <a:blip r:embed="rId9"/>
          <a:srcRect/>
          <a:stretch>
            <a:fillRect/>
          </a:stretch>
        </p:blipFill>
        <p:spPr>
          <a:xfrm>
            <a:off x="3875625" y="4357835"/>
            <a:ext cx="633968" cy="633968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2614;p504">
            <a:extLst>
              <a:ext uri="{FF2B5EF4-FFF2-40B4-BE49-F238E27FC236}">
                <a16:creationId xmlns:a16="http://schemas.microsoft.com/office/drawing/2014/main" id="{4E2462DC-933A-7749-B068-AB77EC470238}"/>
              </a:ext>
            </a:extLst>
          </p:cNvPr>
          <p:cNvSpPr/>
          <p:nvPr/>
        </p:nvSpPr>
        <p:spPr>
          <a:xfrm>
            <a:off x="5245549" y="1340730"/>
            <a:ext cx="516900" cy="70800"/>
          </a:xfrm>
          <a:prstGeom prst="rect">
            <a:avLst/>
          </a:prstGeom>
          <a:solidFill>
            <a:srgbClr val="AFA1FF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565A5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2618;p504">
            <a:extLst>
              <a:ext uri="{FF2B5EF4-FFF2-40B4-BE49-F238E27FC236}">
                <a16:creationId xmlns:a16="http://schemas.microsoft.com/office/drawing/2014/main" id="{315B6F3B-1F73-264E-B6B4-1A72D2FFFBEB}"/>
              </a:ext>
            </a:extLst>
          </p:cNvPr>
          <p:cNvSpPr/>
          <p:nvPr/>
        </p:nvSpPr>
        <p:spPr>
          <a:xfrm>
            <a:off x="5503999" y="1819500"/>
            <a:ext cx="2039153" cy="3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5A5C"/>
              </a:buClr>
              <a:buSzPts val="1500"/>
              <a:buFont typeface="Arial"/>
              <a:buNone/>
            </a:pPr>
            <a:r>
              <a:rPr lang="en-US">
                <a:solidFill>
                  <a:srgbClr val="565A5C"/>
                </a:solidFill>
              </a:rPr>
              <a:t>Text</a:t>
            </a:r>
            <a:endParaRPr/>
          </a:p>
        </p:txBody>
      </p:sp>
      <p:sp>
        <p:nvSpPr>
          <p:cNvPr id="37" name="Google Shape;2614;p504">
            <a:extLst>
              <a:ext uri="{FF2B5EF4-FFF2-40B4-BE49-F238E27FC236}">
                <a16:creationId xmlns:a16="http://schemas.microsoft.com/office/drawing/2014/main" id="{FEA948CB-E248-AA4B-9D93-1CDFB205A323}"/>
              </a:ext>
            </a:extLst>
          </p:cNvPr>
          <p:cNvSpPr/>
          <p:nvPr/>
        </p:nvSpPr>
        <p:spPr>
          <a:xfrm>
            <a:off x="5581443" y="2324854"/>
            <a:ext cx="516900" cy="70800"/>
          </a:xfrm>
          <a:prstGeom prst="rect">
            <a:avLst/>
          </a:prstGeom>
          <a:solidFill>
            <a:srgbClr val="8CCD5A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565A5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2618;p504">
            <a:extLst>
              <a:ext uri="{FF2B5EF4-FFF2-40B4-BE49-F238E27FC236}">
                <a16:creationId xmlns:a16="http://schemas.microsoft.com/office/drawing/2014/main" id="{A1654DF5-7BE5-E34F-BA11-817B113ACC3E}"/>
              </a:ext>
            </a:extLst>
          </p:cNvPr>
          <p:cNvSpPr/>
          <p:nvPr/>
        </p:nvSpPr>
        <p:spPr>
          <a:xfrm>
            <a:off x="5503999" y="2813558"/>
            <a:ext cx="1876315" cy="3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5A5C"/>
              </a:buClr>
              <a:buSzPts val="1500"/>
              <a:buFont typeface="Arial"/>
              <a:buNone/>
            </a:pPr>
            <a:r>
              <a:rPr lang="en-US">
                <a:solidFill>
                  <a:srgbClr val="565A5C"/>
                </a:solidFill>
              </a:rPr>
              <a:t>Text</a:t>
            </a:r>
            <a:endParaRPr/>
          </a:p>
        </p:txBody>
      </p:sp>
      <p:sp>
        <p:nvSpPr>
          <p:cNvPr id="39" name="Google Shape;2614;p504">
            <a:extLst>
              <a:ext uri="{FF2B5EF4-FFF2-40B4-BE49-F238E27FC236}">
                <a16:creationId xmlns:a16="http://schemas.microsoft.com/office/drawing/2014/main" id="{250C71D6-4F92-114A-AAA6-F3CD95165815}"/>
              </a:ext>
            </a:extLst>
          </p:cNvPr>
          <p:cNvSpPr/>
          <p:nvPr/>
        </p:nvSpPr>
        <p:spPr>
          <a:xfrm>
            <a:off x="5581443" y="3119820"/>
            <a:ext cx="516900" cy="70800"/>
          </a:xfrm>
          <a:prstGeom prst="rect">
            <a:avLst/>
          </a:prstGeom>
          <a:solidFill>
            <a:srgbClr val="EA82FF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565A5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2618;p504">
            <a:extLst>
              <a:ext uri="{FF2B5EF4-FFF2-40B4-BE49-F238E27FC236}">
                <a16:creationId xmlns:a16="http://schemas.microsoft.com/office/drawing/2014/main" id="{85D9EE98-DB4F-9841-80DE-0A720BFD1A67}"/>
              </a:ext>
            </a:extLst>
          </p:cNvPr>
          <p:cNvSpPr/>
          <p:nvPr/>
        </p:nvSpPr>
        <p:spPr>
          <a:xfrm>
            <a:off x="5168105" y="3705751"/>
            <a:ext cx="1930373" cy="3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5A5C"/>
              </a:buClr>
              <a:buSzPts val="1500"/>
              <a:buFont typeface="Arial"/>
              <a:buNone/>
            </a:pPr>
            <a:r>
              <a:rPr lang="en-US">
                <a:solidFill>
                  <a:srgbClr val="565A5C"/>
                </a:solidFill>
              </a:rPr>
              <a:t>Text</a:t>
            </a:r>
            <a:endParaRPr/>
          </a:p>
        </p:txBody>
      </p:sp>
      <p:sp>
        <p:nvSpPr>
          <p:cNvPr id="41" name="Google Shape;2614;p504">
            <a:extLst>
              <a:ext uri="{FF2B5EF4-FFF2-40B4-BE49-F238E27FC236}">
                <a16:creationId xmlns:a16="http://schemas.microsoft.com/office/drawing/2014/main" id="{80CF6AEC-C294-3E41-A61A-A4BD432A263B}"/>
              </a:ext>
            </a:extLst>
          </p:cNvPr>
          <p:cNvSpPr/>
          <p:nvPr/>
        </p:nvSpPr>
        <p:spPr>
          <a:xfrm>
            <a:off x="5245549" y="4012013"/>
            <a:ext cx="516900" cy="70800"/>
          </a:xfrm>
          <a:prstGeom prst="rect">
            <a:avLst/>
          </a:prstGeom>
          <a:solidFill>
            <a:srgbClr val="FFBA59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565A5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2618;p504">
            <a:extLst>
              <a:ext uri="{FF2B5EF4-FFF2-40B4-BE49-F238E27FC236}">
                <a16:creationId xmlns:a16="http://schemas.microsoft.com/office/drawing/2014/main" id="{51B4AC43-F196-3E40-ACE9-4B3CDE4FA57A}"/>
              </a:ext>
            </a:extLst>
          </p:cNvPr>
          <p:cNvSpPr/>
          <p:nvPr/>
        </p:nvSpPr>
        <p:spPr>
          <a:xfrm>
            <a:off x="4680107" y="4484327"/>
            <a:ext cx="2330690" cy="3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5A5C"/>
              </a:buClr>
              <a:buSzPts val="1500"/>
              <a:buFont typeface="Arial"/>
              <a:buNone/>
            </a:pPr>
            <a:r>
              <a:rPr lang="en-US">
                <a:solidFill>
                  <a:srgbClr val="565A5C"/>
                </a:solidFill>
              </a:rPr>
              <a:t>Text</a:t>
            </a:r>
            <a:endParaRPr/>
          </a:p>
        </p:txBody>
      </p:sp>
      <p:sp>
        <p:nvSpPr>
          <p:cNvPr id="43" name="Google Shape;2614;p504">
            <a:extLst>
              <a:ext uri="{FF2B5EF4-FFF2-40B4-BE49-F238E27FC236}">
                <a16:creationId xmlns:a16="http://schemas.microsoft.com/office/drawing/2014/main" id="{E5D42DD7-37F4-7947-BE13-DF42B7B88A9A}"/>
              </a:ext>
            </a:extLst>
          </p:cNvPr>
          <p:cNvSpPr/>
          <p:nvPr/>
        </p:nvSpPr>
        <p:spPr>
          <a:xfrm>
            <a:off x="4757550" y="4790589"/>
            <a:ext cx="516900" cy="70800"/>
          </a:xfrm>
          <a:prstGeom prst="rect">
            <a:avLst/>
          </a:prstGeom>
          <a:solidFill>
            <a:srgbClr val="29A6FF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565A5C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052883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6D06FB4-7F11-A24A-ADED-3296AFF17B8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99" y="0"/>
            <a:ext cx="5649726" cy="5143500"/>
          </a:xfrm>
          <a:prstGeom prst="rect">
            <a:avLst/>
          </a:prstGeom>
        </p:spPr>
      </p:pic>
      <p:sp>
        <p:nvSpPr>
          <p:cNvPr id="16" name="Google Shape;2739;p512">
            <a:extLst>
              <a:ext uri="{FF2B5EF4-FFF2-40B4-BE49-F238E27FC236}">
                <a16:creationId xmlns:a16="http://schemas.microsoft.com/office/drawing/2014/main" id="{4DC63D59-4325-FB45-BE00-705F3A198B50}"/>
              </a:ext>
            </a:extLst>
          </p:cNvPr>
          <p:cNvSpPr/>
          <p:nvPr/>
        </p:nvSpPr>
        <p:spPr>
          <a:xfrm flipV="1">
            <a:off x="3589829" y="176"/>
            <a:ext cx="5244196" cy="5165087"/>
          </a:xfrm>
          <a:custGeom>
            <a:avLst/>
            <a:gdLst>
              <a:gd name="connsiteX0" fmla="*/ 2684207 w 8273871"/>
              <a:gd name="connsiteY0" fmla="*/ 21533 h 6923778"/>
              <a:gd name="connsiteX1" fmla="*/ 7605721 w 8273871"/>
              <a:gd name="connsiteY1" fmla="*/ 0 h 6923778"/>
              <a:gd name="connsiteX2" fmla="*/ 8273845 w 8273871"/>
              <a:gd name="connsiteY2" fmla="*/ 6923778 h 6923778"/>
              <a:gd name="connsiteX3" fmla="*/ 1312607 w 8273871"/>
              <a:gd name="connsiteY3" fmla="*/ 6923778 h 6923778"/>
              <a:gd name="connsiteX4" fmla="*/ 0 w 8273871"/>
              <a:gd name="connsiteY4" fmla="*/ 4593533 h 6923778"/>
              <a:gd name="connsiteX5" fmla="*/ 2684207 w 8273871"/>
              <a:gd name="connsiteY5" fmla="*/ 21533 h 6923778"/>
              <a:gd name="connsiteX0" fmla="*/ 2684207 w 7634764"/>
              <a:gd name="connsiteY0" fmla="*/ 21533 h 6923778"/>
              <a:gd name="connsiteX1" fmla="*/ 7605721 w 7634764"/>
              <a:gd name="connsiteY1" fmla="*/ 0 h 6923778"/>
              <a:gd name="connsiteX2" fmla="*/ 7634329 w 7634764"/>
              <a:gd name="connsiteY2" fmla="*/ 6913012 h 6923778"/>
              <a:gd name="connsiteX3" fmla="*/ 1312607 w 7634764"/>
              <a:gd name="connsiteY3" fmla="*/ 6923778 h 6923778"/>
              <a:gd name="connsiteX4" fmla="*/ 0 w 7634764"/>
              <a:gd name="connsiteY4" fmla="*/ 4593533 h 6923778"/>
              <a:gd name="connsiteX5" fmla="*/ 2684207 w 7634764"/>
              <a:gd name="connsiteY5" fmla="*/ 21533 h 6923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34764" h="6923778" extrusionOk="0">
                <a:moveTo>
                  <a:pt x="2684207" y="21533"/>
                </a:moveTo>
                <a:lnTo>
                  <a:pt x="7605721" y="0"/>
                </a:lnTo>
                <a:cubicBezTo>
                  <a:pt x="7600805" y="2300748"/>
                  <a:pt x="7639245" y="4612264"/>
                  <a:pt x="7634329" y="6913012"/>
                </a:cubicBezTo>
                <a:lnTo>
                  <a:pt x="1312607" y="6923778"/>
                </a:lnTo>
                <a:lnTo>
                  <a:pt x="0" y="4593533"/>
                </a:lnTo>
                <a:lnTo>
                  <a:pt x="2684207" y="21533"/>
                </a:lnTo>
                <a:close/>
              </a:path>
            </a:pathLst>
          </a:custGeom>
          <a:solidFill>
            <a:srgbClr val="AFA1FF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algn="ctr" defTabSz="685800">
              <a:buClr>
                <a:srgbClr val="565A5C"/>
              </a:buClr>
              <a:buSzPts val="1400"/>
              <a:defRPr/>
            </a:pPr>
            <a:endParaRPr kern="1200">
              <a:solidFill>
                <a:srgbClr val="565A5C"/>
              </a:solidFill>
            </a:endParaRPr>
          </a:p>
        </p:txBody>
      </p:sp>
      <p:sp>
        <p:nvSpPr>
          <p:cNvPr id="17" name="Google Shape;2777;p515">
            <a:extLst>
              <a:ext uri="{FF2B5EF4-FFF2-40B4-BE49-F238E27FC236}">
                <a16:creationId xmlns:a16="http://schemas.microsoft.com/office/drawing/2014/main" id="{07AC221F-B5D7-C543-B6B5-C8ACF9751C73}"/>
              </a:ext>
            </a:extLst>
          </p:cNvPr>
          <p:cNvSpPr/>
          <p:nvPr/>
        </p:nvSpPr>
        <p:spPr>
          <a:xfrm flipV="1">
            <a:off x="3852306" y="-2654"/>
            <a:ext cx="5036812" cy="5167916"/>
          </a:xfrm>
          <a:custGeom>
            <a:avLst/>
            <a:gdLst>
              <a:gd name="connsiteX0" fmla="*/ 2684207 w 8273862"/>
              <a:gd name="connsiteY0" fmla="*/ 21533 h 6923778"/>
              <a:gd name="connsiteX1" fmla="*/ 7237186 w 8273862"/>
              <a:gd name="connsiteY1" fmla="*/ 0 h 6923778"/>
              <a:gd name="connsiteX2" fmla="*/ 8273845 w 8273862"/>
              <a:gd name="connsiteY2" fmla="*/ 6923778 h 6923778"/>
              <a:gd name="connsiteX3" fmla="*/ 1312607 w 8273862"/>
              <a:gd name="connsiteY3" fmla="*/ 6923778 h 6923778"/>
              <a:gd name="connsiteX4" fmla="*/ 0 w 8273862"/>
              <a:gd name="connsiteY4" fmla="*/ 4593533 h 6923778"/>
              <a:gd name="connsiteX5" fmla="*/ 2684207 w 8273862"/>
              <a:gd name="connsiteY5" fmla="*/ 21533 h 6923778"/>
              <a:gd name="connsiteX0" fmla="*/ 2684207 w 7266230"/>
              <a:gd name="connsiteY0" fmla="*/ 21533 h 6923778"/>
              <a:gd name="connsiteX1" fmla="*/ 7237186 w 7266230"/>
              <a:gd name="connsiteY1" fmla="*/ 0 h 6923778"/>
              <a:gd name="connsiteX2" fmla="*/ 7265794 w 7266230"/>
              <a:gd name="connsiteY2" fmla="*/ 6913012 h 6923778"/>
              <a:gd name="connsiteX3" fmla="*/ 1312607 w 7266230"/>
              <a:gd name="connsiteY3" fmla="*/ 6923778 h 6923778"/>
              <a:gd name="connsiteX4" fmla="*/ 0 w 7266230"/>
              <a:gd name="connsiteY4" fmla="*/ 4593533 h 6923778"/>
              <a:gd name="connsiteX5" fmla="*/ 2684207 w 7266230"/>
              <a:gd name="connsiteY5" fmla="*/ 21533 h 6923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66230" h="6923778" extrusionOk="0">
                <a:moveTo>
                  <a:pt x="2684207" y="21533"/>
                </a:moveTo>
                <a:lnTo>
                  <a:pt x="7237186" y="0"/>
                </a:lnTo>
                <a:cubicBezTo>
                  <a:pt x="7232270" y="2300748"/>
                  <a:pt x="7270710" y="4612264"/>
                  <a:pt x="7265794" y="6913012"/>
                </a:cubicBezTo>
                <a:lnTo>
                  <a:pt x="1312607" y="6923778"/>
                </a:lnTo>
                <a:lnTo>
                  <a:pt x="0" y="4593533"/>
                </a:lnTo>
                <a:lnTo>
                  <a:pt x="2684207" y="21533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algn="ctr" defTabSz="685800">
              <a:buClr>
                <a:srgbClr val="565A5C"/>
              </a:buClr>
              <a:buSzPts val="1400"/>
              <a:defRPr/>
            </a:pPr>
            <a:endParaRPr kern="1200">
              <a:solidFill>
                <a:srgbClr val="565A5C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E85E21B-1E53-754A-8F91-608331A268D4}"/>
              </a:ext>
            </a:extLst>
          </p:cNvPr>
          <p:cNvSpPr txBox="1"/>
          <p:nvPr/>
        </p:nvSpPr>
        <p:spPr>
          <a:xfrm>
            <a:off x="118008" y="4806111"/>
            <a:ext cx="1221809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55">
              <a:buClrTx/>
              <a:defRPr/>
            </a:pPr>
            <a:r>
              <a:rPr lang="en-US" sz="750" kern="1200">
                <a:solidFill>
                  <a:srgbClr val="989C9E">
                    <a:alpha val="50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 2019 D2L Corporation</a:t>
            </a:r>
          </a:p>
        </p:txBody>
      </p:sp>
      <p:sp>
        <p:nvSpPr>
          <p:cNvPr id="15" name="Google Shape;2362;p464">
            <a:extLst>
              <a:ext uri="{FF2B5EF4-FFF2-40B4-BE49-F238E27FC236}">
                <a16:creationId xmlns:a16="http://schemas.microsoft.com/office/drawing/2014/main" id="{3770809C-3446-44F0-B525-FE10496584D1}"/>
              </a:ext>
            </a:extLst>
          </p:cNvPr>
          <p:cNvSpPr/>
          <p:nvPr/>
        </p:nvSpPr>
        <p:spPr>
          <a:xfrm>
            <a:off x="5986401" y="1680764"/>
            <a:ext cx="3165193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defTabSz="685783">
              <a:buClr>
                <a:srgbClr val="565A5C"/>
              </a:buClr>
              <a:buSzPts val="1400"/>
              <a:defRPr/>
            </a:pPr>
            <a:r>
              <a:rPr lang="en-US" sz="1500" kern="1200">
                <a:solidFill>
                  <a:srgbClr val="565A5C"/>
                </a:solidFill>
                <a:latin typeface="Calibri" panose="020F0502020204030204"/>
                <a:ea typeface="+mn-ea"/>
                <a:cs typeface="+mn-cs"/>
              </a:rPr>
              <a:t>Key point</a:t>
            </a:r>
            <a:endParaRPr lang="en-US" sz="1050" b="1" kern="1200">
              <a:solidFill>
                <a:srgbClr val="FFFFFF"/>
              </a:solidFill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" name="Google Shape;2365;p464">
            <a:extLst>
              <a:ext uri="{FF2B5EF4-FFF2-40B4-BE49-F238E27FC236}">
                <a16:creationId xmlns:a16="http://schemas.microsoft.com/office/drawing/2014/main" id="{6F7B92C7-E4E6-4FCC-A047-4ACE724EC220}"/>
              </a:ext>
            </a:extLst>
          </p:cNvPr>
          <p:cNvPicPr preferRelativeResize="0"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63271" y="1596785"/>
            <a:ext cx="591892" cy="5918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2366;p464">
            <a:extLst>
              <a:ext uri="{FF2B5EF4-FFF2-40B4-BE49-F238E27FC236}">
                <a16:creationId xmlns:a16="http://schemas.microsoft.com/office/drawing/2014/main" id="{DBE605A1-19FB-4874-BAC8-236FE0FD1169}"/>
              </a:ext>
            </a:extLst>
          </p:cNvPr>
          <p:cNvPicPr preferRelativeResize="0"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63271" y="2283069"/>
            <a:ext cx="591892" cy="5918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2371;p464">
            <a:extLst>
              <a:ext uri="{FF2B5EF4-FFF2-40B4-BE49-F238E27FC236}">
                <a16:creationId xmlns:a16="http://schemas.microsoft.com/office/drawing/2014/main" id="{0F1425C8-B71D-4558-8B69-E35EDFA4B0E9}"/>
              </a:ext>
            </a:extLst>
          </p:cNvPr>
          <p:cNvPicPr preferRelativeResize="0"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63271" y="3027000"/>
            <a:ext cx="591892" cy="591892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362;p464">
            <a:extLst>
              <a:ext uri="{FF2B5EF4-FFF2-40B4-BE49-F238E27FC236}">
                <a16:creationId xmlns:a16="http://schemas.microsoft.com/office/drawing/2014/main" id="{16FD7C65-D2F4-41D9-A7FF-F9F7A8756B2A}"/>
              </a:ext>
            </a:extLst>
          </p:cNvPr>
          <p:cNvSpPr/>
          <p:nvPr/>
        </p:nvSpPr>
        <p:spPr>
          <a:xfrm>
            <a:off x="5986401" y="2285561"/>
            <a:ext cx="3165193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defTabSz="685783">
              <a:buClr>
                <a:srgbClr val="565A5C"/>
              </a:buClr>
              <a:buSzPts val="1400"/>
              <a:defRPr/>
            </a:pPr>
            <a:r>
              <a:rPr lang="en-US" sz="1500" kern="1200">
                <a:solidFill>
                  <a:srgbClr val="565A5C"/>
                </a:solidFill>
                <a:latin typeface="Calibri" panose="020F0502020204030204"/>
                <a:ea typeface="+mn-ea"/>
                <a:cs typeface="+mn-cs"/>
              </a:rPr>
              <a:t>Key Point</a:t>
            </a:r>
            <a:endParaRPr lang="en-US" sz="1500" b="1" kern="1200">
              <a:solidFill>
                <a:srgbClr val="565A5C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Google Shape;2362;p464">
            <a:extLst>
              <a:ext uri="{FF2B5EF4-FFF2-40B4-BE49-F238E27FC236}">
                <a16:creationId xmlns:a16="http://schemas.microsoft.com/office/drawing/2014/main" id="{2D3757FB-F30F-4532-882C-33D606F673F4}"/>
              </a:ext>
            </a:extLst>
          </p:cNvPr>
          <p:cNvSpPr/>
          <p:nvPr/>
        </p:nvSpPr>
        <p:spPr>
          <a:xfrm>
            <a:off x="5978808" y="3051304"/>
            <a:ext cx="3165193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defTabSz="685783">
              <a:buClr>
                <a:srgbClr val="565A5C"/>
              </a:buClr>
              <a:buSzPts val="1400"/>
              <a:defRPr/>
            </a:pPr>
            <a:r>
              <a:rPr lang="en-US" sz="1500" kern="1200">
                <a:solidFill>
                  <a:srgbClr val="565A5C"/>
                </a:solidFill>
                <a:latin typeface="Calibri" panose="020F0502020204030204"/>
                <a:ea typeface="+mn-ea"/>
                <a:cs typeface="+mn-cs"/>
              </a:rPr>
              <a:t>Key Point</a:t>
            </a:r>
            <a:endParaRPr lang="en-US" sz="1500" b="1" kern="1200">
              <a:solidFill>
                <a:srgbClr val="565A5C"/>
              </a:solidFill>
              <a:latin typeface="Calibri" panose="020F0502020204030204"/>
              <a:ea typeface="+mn-ea"/>
              <a:cs typeface="+mn-cs"/>
            </a:endParaRPr>
          </a:p>
          <a:p>
            <a:pPr defTabSz="685783">
              <a:buClr>
                <a:srgbClr val="565A5C"/>
              </a:buClr>
              <a:buSzPts val="1400"/>
              <a:defRPr/>
            </a:pPr>
            <a:endParaRPr lang="en-US" sz="1500" b="1" kern="1200">
              <a:solidFill>
                <a:srgbClr val="565A5C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Google Shape;2741;p512">
            <a:extLst>
              <a:ext uri="{FF2B5EF4-FFF2-40B4-BE49-F238E27FC236}">
                <a16:creationId xmlns:a16="http://schemas.microsoft.com/office/drawing/2014/main" id="{99CC763F-3647-4E44-BDAB-620FE09EE90A}"/>
              </a:ext>
            </a:extLst>
          </p:cNvPr>
          <p:cNvSpPr txBox="1">
            <a:spLocks/>
          </p:cNvSpPr>
          <p:nvPr/>
        </p:nvSpPr>
        <p:spPr>
          <a:xfrm>
            <a:off x="4728620" y="317435"/>
            <a:ext cx="3582769" cy="889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685800">
              <a:buClr>
                <a:srgbClr val="159FA7"/>
              </a:buClr>
              <a:buSzPts val="2700"/>
              <a:defRPr/>
            </a:pPr>
            <a:r>
              <a:rPr lang="en-US" sz="2700" kern="1200">
                <a:solidFill>
                  <a:srgbClr val="565A5C"/>
                </a:solidFill>
              </a:rPr>
              <a:t>Introduction to Topics Idea 2</a:t>
            </a:r>
            <a:endParaRPr lang="en-US" sz="1100" kern="1200">
              <a:solidFill>
                <a:srgbClr val="565A5C"/>
              </a:solidFill>
            </a:endParaRPr>
          </a:p>
        </p:txBody>
      </p:sp>
      <p:sp>
        <p:nvSpPr>
          <p:cNvPr id="32" name="Google Shape;2613;p504">
            <a:extLst>
              <a:ext uri="{FF2B5EF4-FFF2-40B4-BE49-F238E27FC236}">
                <a16:creationId xmlns:a16="http://schemas.microsoft.com/office/drawing/2014/main" id="{8FB9C3F5-AF97-664F-9181-DFB740E8569C}"/>
              </a:ext>
            </a:extLst>
          </p:cNvPr>
          <p:cNvSpPr/>
          <p:nvPr/>
        </p:nvSpPr>
        <p:spPr>
          <a:xfrm>
            <a:off x="4728620" y="1176574"/>
            <a:ext cx="1103203" cy="80028"/>
          </a:xfrm>
          <a:prstGeom prst="rect">
            <a:avLst/>
          </a:prstGeom>
          <a:solidFill>
            <a:srgbClr val="AFA1FF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algn="ctr" defTabSz="685800">
              <a:buClr>
                <a:srgbClr val="565A5C"/>
              </a:buClr>
              <a:buSzPts val="1400"/>
              <a:defRPr/>
            </a:pPr>
            <a:endParaRPr kern="1200">
              <a:solidFill>
                <a:srgbClr val="565A5C"/>
              </a:solidFill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CEDE09BD-3675-0947-A9E9-6819AAEB129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5312" y="0"/>
            <a:ext cx="928688" cy="5143500"/>
          </a:xfrm>
          <a:prstGeom prst="rect">
            <a:avLst/>
          </a:prstGeom>
        </p:spPr>
      </p:pic>
      <p:pic>
        <p:nvPicPr>
          <p:cNvPr id="22" name="Google Shape;2616;p504">
            <a:extLst>
              <a:ext uri="{FF2B5EF4-FFF2-40B4-BE49-F238E27FC236}">
                <a16:creationId xmlns:a16="http://schemas.microsoft.com/office/drawing/2014/main" id="{AEC4CA4A-B32B-4BA5-890A-F077CB7663D7}"/>
              </a:ext>
            </a:extLst>
          </p:cNvPr>
          <p:cNvPicPr preferRelativeResize="0"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63271" y="3747228"/>
            <a:ext cx="633968" cy="633968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2362;p464">
            <a:extLst>
              <a:ext uri="{FF2B5EF4-FFF2-40B4-BE49-F238E27FC236}">
                <a16:creationId xmlns:a16="http://schemas.microsoft.com/office/drawing/2014/main" id="{229FA31D-66C4-47BD-AFE8-9B6663FC7AFF}"/>
              </a:ext>
            </a:extLst>
          </p:cNvPr>
          <p:cNvSpPr/>
          <p:nvPr/>
        </p:nvSpPr>
        <p:spPr>
          <a:xfrm>
            <a:off x="5986401" y="3817046"/>
            <a:ext cx="3165193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defTabSz="685783">
              <a:buClr>
                <a:srgbClr val="565A5C"/>
              </a:buClr>
              <a:buSzPts val="1400"/>
              <a:defRPr/>
            </a:pPr>
            <a:r>
              <a:rPr lang="en-US" sz="1500" kern="1200">
                <a:solidFill>
                  <a:srgbClr val="565A5C"/>
                </a:solidFill>
                <a:latin typeface="Calibri" panose="020F0502020204030204"/>
                <a:ea typeface="+mn-ea"/>
                <a:cs typeface="+mn-cs"/>
              </a:rPr>
              <a:t>Key Point</a:t>
            </a:r>
            <a:endParaRPr lang="en-US" sz="1500" b="1" kern="1200">
              <a:solidFill>
                <a:srgbClr val="565A5C"/>
              </a:solidFill>
              <a:latin typeface="Calibri" panose="020F0502020204030204"/>
              <a:ea typeface="+mn-ea"/>
              <a:cs typeface="+mn-cs"/>
            </a:endParaRPr>
          </a:p>
          <a:p>
            <a:pPr defTabSz="685783">
              <a:buClr>
                <a:srgbClr val="565A5C"/>
              </a:buClr>
              <a:buSzPts val="1400"/>
              <a:defRPr/>
            </a:pPr>
            <a:endParaRPr lang="en-US" sz="1500" b="1" kern="1200">
              <a:solidFill>
                <a:srgbClr val="565A5C"/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77845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1">
            <a:extLst>
              <a:ext uri="{FF2B5EF4-FFF2-40B4-BE49-F238E27FC236}">
                <a16:creationId xmlns:a16="http://schemas.microsoft.com/office/drawing/2014/main" id="{E11324FB-0B3C-4B31-8FC1-E09099A36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9180"/>
            <a:ext cx="7446982" cy="719963"/>
          </a:xfrm>
        </p:spPr>
        <p:txBody>
          <a:bodyPr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>
                <a:solidFill>
                  <a:srgbClr val="595959"/>
                </a:solidFill>
              </a:rPr>
              <a:t>Brightspace Tools to </a:t>
            </a:r>
            <a:r>
              <a:rPr lang="en-US" sz="2800" b="1">
                <a:solidFill>
                  <a:srgbClr val="595959"/>
                </a:solidFill>
                <a:highlight>
                  <a:srgbClr val="FFFF00"/>
                </a:highlight>
              </a:rPr>
              <a:t>help support topic</a:t>
            </a:r>
            <a:r>
              <a:rPr lang="en-US" sz="2800" b="1">
                <a:solidFill>
                  <a:srgbClr val="595959"/>
                </a:solidFill>
              </a:rPr>
              <a:t>:</a:t>
            </a:r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518544BE-CF04-4FD0-A82D-C396E427B58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3419" y="996194"/>
            <a:ext cx="2110401" cy="521677"/>
          </a:xfrm>
        </p:spPr>
        <p:txBody>
          <a:bodyPr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>
                <a:solidFill>
                  <a:srgbClr val="595959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Announcements</a:t>
            </a:r>
            <a:endParaRPr lang="en-US" b="1">
              <a:solidFill>
                <a:srgbClr val="595959"/>
              </a:solidFill>
            </a:endParaRPr>
          </a:p>
          <a:p>
            <a:pPr algn="ctr"/>
            <a:r>
              <a:rPr lang="en-US">
                <a:solidFill>
                  <a:srgbClr val="595959"/>
                </a:solidFill>
              </a:rPr>
              <a:t>(AKA Newsfeed)</a:t>
            </a:r>
          </a:p>
        </p:txBody>
      </p:sp>
      <p:sp>
        <p:nvSpPr>
          <p:cNvPr id="40" name="Text Placeholder 3">
            <a:extLst>
              <a:ext uri="{FF2B5EF4-FFF2-40B4-BE49-F238E27FC236}">
                <a16:creationId xmlns:a16="http://schemas.microsoft.com/office/drawing/2014/main" id="{8DAFBEEE-6166-4E4A-9B75-801870E30E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282783" y="1009319"/>
            <a:ext cx="1899437" cy="521677"/>
          </a:xfrm>
        </p:spPr>
        <p:txBody>
          <a:bodyPr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>
                <a:solidFill>
                  <a:srgbClr val="595959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Assignments</a:t>
            </a:r>
            <a:endParaRPr lang="en-US" b="1">
              <a:solidFill>
                <a:srgbClr val="595959"/>
              </a:solidFill>
            </a:endParaRPr>
          </a:p>
          <a:p>
            <a:pPr algn="ctr"/>
            <a:r>
              <a:rPr lang="en-US">
                <a:solidFill>
                  <a:srgbClr val="595959"/>
                </a:solidFill>
              </a:rPr>
              <a:t>(AKA Dropbox)</a:t>
            </a:r>
          </a:p>
        </p:txBody>
      </p:sp>
      <p:sp>
        <p:nvSpPr>
          <p:cNvPr id="41" name="Text Placeholder 4">
            <a:extLst>
              <a:ext uri="{FF2B5EF4-FFF2-40B4-BE49-F238E27FC236}">
                <a16:creationId xmlns:a16="http://schemas.microsoft.com/office/drawing/2014/main" id="{560CC83E-7760-4FFB-9409-80368675E47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987434" y="744600"/>
            <a:ext cx="1899437" cy="521677"/>
          </a:xfrm>
        </p:spPr>
        <p:txBody>
          <a:bodyPr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>
                <a:solidFill>
                  <a:srgbClr val="595959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Portfolio</a:t>
            </a:r>
            <a:endParaRPr lang="en-US" b="1">
              <a:solidFill>
                <a:srgbClr val="595959"/>
              </a:solidFill>
            </a:endParaRPr>
          </a:p>
        </p:txBody>
      </p:sp>
      <p:sp>
        <p:nvSpPr>
          <p:cNvPr id="42" name="Text Placeholder 5">
            <a:extLst>
              <a:ext uri="{FF2B5EF4-FFF2-40B4-BE49-F238E27FC236}">
                <a16:creationId xmlns:a16="http://schemas.microsoft.com/office/drawing/2014/main" id="{C792A4AD-2253-4747-A190-B29711BBC43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64634" y="770850"/>
            <a:ext cx="1899437" cy="521677"/>
          </a:xfrm>
        </p:spPr>
        <p:txBody>
          <a:bodyPr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>
                <a:solidFill>
                  <a:srgbClr val="595959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Content</a:t>
            </a:r>
            <a:endParaRPr lang="en-US" b="1">
              <a:solidFill>
                <a:srgbClr val="595959"/>
              </a:solidFill>
            </a:endParaRPr>
          </a:p>
        </p:txBody>
      </p:sp>
      <p:sp>
        <p:nvSpPr>
          <p:cNvPr id="43" name="Text Placeholder 6">
            <a:extLst>
              <a:ext uri="{FF2B5EF4-FFF2-40B4-BE49-F238E27FC236}">
                <a16:creationId xmlns:a16="http://schemas.microsoft.com/office/drawing/2014/main" id="{58D4FE61-A7E8-4B2B-BB02-66F0741A253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03505" y="818449"/>
            <a:ext cx="1899437" cy="521677"/>
          </a:xfrm>
        </p:spPr>
        <p:txBody>
          <a:bodyPr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>
                <a:solidFill>
                  <a:srgbClr val="595959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Activity Feed</a:t>
            </a:r>
            <a:endParaRPr lang="en-US" b="1">
              <a:solidFill>
                <a:srgbClr val="595959"/>
              </a:solidFill>
            </a:endParaRPr>
          </a:p>
        </p:txBody>
      </p:sp>
      <p:sp>
        <p:nvSpPr>
          <p:cNvPr id="44" name="Text Placeholder 7">
            <a:extLst>
              <a:ext uri="{FF2B5EF4-FFF2-40B4-BE49-F238E27FC236}">
                <a16:creationId xmlns:a16="http://schemas.microsoft.com/office/drawing/2014/main" id="{8769C0F2-18E4-4586-BF31-E202A42FD7E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46740" y="3311810"/>
            <a:ext cx="1899437" cy="521677"/>
          </a:xfrm>
        </p:spPr>
        <p:txBody>
          <a:bodyPr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>
                <a:solidFill>
                  <a:srgbClr val="595959"/>
                </a:solidFill>
              </a:rPr>
              <a:t>Purpose:</a:t>
            </a:r>
          </a:p>
        </p:txBody>
      </p:sp>
      <p:sp>
        <p:nvSpPr>
          <p:cNvPr id="45" name="Text Placeholder 8">
            <a:extLst>
              <a:ext uri="{FF2B5EF4-FFF2-40B4-BE49-F238E27FC236}">
                <a16:creationId xmlns:a16="http://schemas.microsoft.com/office/drawing/2014/main" id="{0159224F-BB72-46B5-B07D-68CE83099EB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30520" y="3801023"/>
            <a:ext cx="1999971" cy="521677"/>
          </a:xfrm>
        </p:spPr>
        <p:txBody>
          <a:bodyPr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rgbClr val="595959"/>
                </a:solidFill>
                <a:latin typeface="Calibri" panose="020F0502020204030204" pitchFamily="34" charset="0"/>
              </a:rPr>
              <a:t>Multi-media capable tool to allow teachers to create rich announcements for students that post to the course homepage </a:t>
            </a:r>
            <a:endParaRPr lang="en-US" sz="1200">
              <a:solidFill>
                <a:srgbClr val="595959"/>
              </a:solidFill>
            </a:endParaRPr>
          </a:p>
        </p:txBody>
      </p:sp>
      <p:sp>
        <p:nvSpPr>
          <p:cNvPr id="46" name="Text Placeholder 9">
            <a:extLst>
              <a:ext uri="{FF2B5EF4-FFF2-40B4-BE49-F238E27FC236}">
                <a16:creationId xmlns:a16="http://schemas.microsoft.com/office/drawing/2014/main" id="{92CE03CF-2F21-4228-AE14-E56FAA7479F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961211" y="3299110"/>
            <a:ext cx="1899437" cy="521677"/>
          </a:xfrm>
        </p:spPr>
        <p:txBody>
          <a:bodyPr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en-US" sz="1600" b="1">
                <a:solidFill>
                  <a:srgbClr val="595959"/>
                </a:solidFill>
              </a:rPr>
              <a:t>Purpose:</a:t>
            </a:r>
          </a:p>
        </p:txBody>
      </p:sp>
      <p:sp>
        <p:nvSpPr>
          <p:cNvPr id="47" name="Text Placeholder 10">
            <a:extLst>
              <a:ext uri="{FF2B5EF4-FFF2-40B4-BE49-F238E27FC236}">
                <a16:creationId xmlns:a16="http://schemas.microsoft.com/office/drawing/2014/main" id="{B9F853F4-3ED5-4346-96BC-3234A831829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164911" y="3814628"/>
            <a:ext cx="1951729" cy="521677"/>
          </a:xfrm>
        </p:spPr>
        <p:txBody>
          <a:bodyPr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base"/>
            <a:r>
              <a:rPr lang="en-US" sz="1200">
                <a:solidFill>
                  <a:srgbClr val="595959"/>
                </a:solidFill>
                <a:latin typeface="Calibri" panose="020F0502020204030204" pitchFamily="34" charset="0"/>
              </a:rPr>
              <a:t>Submission folders are found here </a:t>
            </a:r>
          </a:p>
          <a:p>
            <a:pPr algn="l" fontAlgn="base"/>
            <a:r>
              <a:rPr lang="en-US" sz="1200">
                <a:solidFill>
                  <a:srgbClr val="595959"/>
                </a:solidFill>
                <a:latin typeface="Calibri" panose="020F0502020204030204" pitchFamily="34" charset="0"/>
              </a:rPr>
              <a:t>Students can track their assignments and see what has/has not been submitted, including due dates  </a:t>
            </a:r>
          </a:p>
          <a:p>
            <a:endParaRPr lang="en-US" sz="1200">
              <a:solidFill>
                <a:srgbClr val="595959"/>
              </a:solidFill>
            </a:endParaRPr>
          </a:p>
        </p:txBody>
      </p:sp>
      <p:sp>
        <p:nvSpPr>
          <p:cNvPr id="48" name="Text Placeholder 11">
            <a:extLst>
              <a:ext uri="{FF2B5EF4-FFF2-40B4-BE49-F238E27FC236}">
                <a16:creationId xmlns:a16="http://schemas.microsoft.com/office/drawing/2014/main" id="{150429F3-22C4-4DB7-801A-AB2E95EC520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593083" y="3300708"/>
            <a:ext cx="1899437" cy="521677"/>
          </a:xfrm>
        </p:spPr>
        <p:txBody>
          <a:bodyPr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en-US" sz="1600" b="1">
                <a:solidFill>
                  <a:srgbClr val="595959"/>
                </a:solidFill>
              </a:rPr>
              <a:t>Purpose:</a:t>
            </a:r>
          </a:p>
        </p:txBody>
      </p:sp>
      <p:sp>
        <p:nvSpPr>
          <p:cNvPr id="49" name="Text Placeholder 12">
            <a:extLst>
              <a:ext uri="{FF2B5EF4-FFF2-40B4-BE49-F238E27FC236}">
                <a16:creationId xmlns:a16="http://schemas.microsoft.com/office/drawing/2014/main" id="{048BD90C-F607-459B-AD5D-57D3C1E4BE1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879382" y="3814627"/>
            <a:ext cx="1547590" cy="521677"/>
          </a:xfrm>
        </p:spPr>
        <p:txBody>
          <a:bodyPr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base"/>
            <a:r>
              <a:rPr lang="en-US" sz="1200">
                <a:solidFill>
                  <a:srgbClr val="595959"/>
                </a:solidFill>
                <a:latin typeface="Calibri" panose="020F0502020204030204" pitchFamily="34" charset="0"/>
              </a:rPr>
              <a:t>Documentation tool to collect evidence of learning </a:t>
            </a:r>
          </a:p>
          <a:p>
            <a:endParaRPr lang="en-US">
              <a:solidFill>
                <a:srgbClr val="595959"/>
              </a:solidFill>
            </a:endParaRPr>
          </a:p>
        </p:txBody>
      </p:sp>
      <p:sp>
        <p:nvSpPr>
          <p:cNvPr id="50" name="Text Placeholder 13">
            <a:extLst>
              <a:ext uri="{FF2B5EF4-FFF2-40B4-BE49-F238E27FC236}">
                <a16:creationId xmlns:a16="http://schemas.microsoft.com/office/drawing/2014/main" id="{08CA7728-A371-4879-AE63-A48ED9BF64E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216374" y="3314259"/>
            <a:ext cx="1899437" cy="521677"/>
          </a:xfrm>
        </p:spPr>
        <p:txBody>
          <a:bodyPr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en-US" sz="1600" b="1">
                <a:solidFill>
                  <a:srgbClr val="595959"/>
                </a:solidFill>
              </a:rPr>
              <a:t>Purpose:</a:t>
            </a:r>
          </a:p>
        </p:txBody>
      </p:sp>
      <p:sp>
        <p:nvSpPr>
          <p:cNvPr id="51" name="Text Placeholder 14">
            <a:extLst>
              <a:ext uri="{FF2B5EF4-FFF2-40B4-BE49-F238E27FC236}">
                <a16:creationId xmlns:a16="http://schemas.microsoft.com/office/drawing/2014/main" id="{444B7C33-EF21-4A48-A1FD-B18DB69D5E7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591775" y="3785799"/>
            <a:ext cx="1172189" cy="521677"/>
          </a:xfrm>
        </p:spPr>
        <p:txBody>
          <a:bodyPr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rgbClr val="595959"/>
                </a:solidFill>
                <a:latin typeface="Calibri" panose="020F0502020204030204" pitchFamily="34" charset="0"/>
              </a:rPr>
              <a:t>Where you can find the lesson content that is being shared by the educator</a:t>
            </a:r>
            <a:endParaRPr lang="en-US" sz="1200">
              <a:solidFill>
                <a:srgbClr val="595959"/>
              </a:solidFill>
            </a:endParaRPr>
          </a:p>
        </p:txBody>
      </p:sp>
      <p:sp>
        <p:nvSpPr>
          <p:cNvPr id="52" name="Text Placeholder 15">
            <a:extLst>
              <a:ext uri="{FF2B5EF4-FFF2-40B4-BE49-F238E27FC236}">
                <a16:creationId xmlns:a16="http://schemas.microsoft.com/office/drawing/2014/main" id="{D67B99DD-2AE4-4458-AFBB-501838D4FF3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793326" y="3311810"/>
            <a:ext cx="1899437" cy="521677"/>
          </a:xfrm>
        </p:spPr>
        <p:txBody>
          <a:bodyPr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en-US" sz="1600" b="1">
                <a:solidFill>
                  <a:srgbClr val="595959"/>
                </a:solidFill>
              </a:rPr>
              <a:t>Purpose:</a:t>
            </a:r>
          </a:p>
        </p:txBody>
      </p:sp>
      <p:sp>
        <p:nvSpPr>
          <p:cNvPr id="53" name="Text Placeholder 16">
            <a:extLst>
              <a:ext uri="{FF2B5EF4-FFF2-40B4-BE49-F238E27FC236}">
                <a16:creationId xmlns:a16="http://schemas.microsoft.com/office/drawing/2014/main" id="{728BE49B-8EA4-45D4-87AE-C7F9EF8007D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075863" y="3785798"/>
            <a:ext cx="1731109" cy="521677"/>
          </a:xfrm>
        </p:spPr>
        <p:txBody>
          <a:bodyPr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base"/>
            <a:r>
              <a:rPr lang="en-US" sz="1200">
                <a:solidFill>
                  <a:srgbClr val="595959"/>
                </a:solidFill>
                <a:latin typeface="Calibri" panose="020F0502020204030204" pitchFamily="34" charset="0"/>
              </a:rPr>
              <a:t>Interactive tool for educators to share activities on the course homepage </a:t>
            </a:r>
          </a:p>
          <a:p>
            <a:pPr algn="l" fontAlgn="base"/>
            <a:r>
              <a:rPr lang="en-US" sz="1200">
                <a:solidFill>
                  <a:srgbClr val="595959"/>
                </a:solidFill>
                <a:latin typeface="Calibri" panose="020F0502020204030204" pitchFamily="34" charset="0"/>
              </a:rPr>
              <a:t>Social media inspired communication tool </a:t>
            </a:r>
          </a:p>
          <a:p>
            <a:endParaRPr lang="en-US" sz="1200">
              <a:solidFill>
                <a:srgbClr val="595959"/>
              </a:solidFill>
            </a:endParaRPr>
          </a:p>
        </p:txBody>
      </p:sp>
      <p:pic>
        <p:nvPicPr>
          <p:cNvPr id="54" name="Picture 2">
            <a:extLst>
              <a:ext uri="{FF2B5EF4-FFF2-40B4-BE49-F238E27FC236}">
                <a16:creationId xmlns:a16="http://schemas.microsoft.com/office/drawing/2014/main" id="{A609544F-F64F-4128-A947-BA7E97B519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43" y="1626405"/>
            <a:ext cx="1352551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6">
            <a:extLst>
              <a:ext uri="{FF2B5EF4-FFF2-40B4-BE49-F238E27FC236}">
                <a16:creationId xmlns:a16="http://schemas.microsoft.com/office/drawing/2014/main" id="{824DB19D-7E01-4211-ACAB-30274E55AA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810" y="1639456"/>
            <a:ext cx="904875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9DD24AC0-2AD6-4253-A833-83DB6724A14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08894" y="1640000"/>
            <a:ext cx="914400" cy="1038225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BAC33DAC-87C6-4335-8A45-E8EC9D8E2A6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22654" y="1720872"/>
            <a:ext cx="1019175" cy="1076325"/>
          </a:xfrm>
          <a:prstGeom prst="rect">
            <a:avLst/>
          </a:prstGeom>
        </p:spPr>
      </p:pic>
      <p:pic>
        <p:nvPicPr>
          <p:cNvPr id="2" name="Google Shape;2371;p464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33AFE043-3753-4661-B8F5-22381D9EA56F}"/>
              </a:ext>
            </a:extLst>
          </p:cNvPr>
          <p:cNvPicPr preferRelativeResize="0"/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58130" y="1538944"/>
            <a:ext cx="1001646" cy="10339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229336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7BD6F0-79CB-4D6F-98B9-97BFCDA36D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1" y="1331100"/>
            <a:ext cx="4916758" cy="509583"/>
          </a:xfrm>
        </p:spPr>
        <p:txBody>
          <a:bodyPr/>
          <a:lstStyle/>
          <a:p>
            <a:r>
              <a:rPr lang="en-US" sz="2250" b="1"/>
              <a:t>Webinar Topic</a:t>
            </a:r>
            <a:br>
              <a:rPr lang="en-US" sz="2250" b="1"/>
            </a:br>
            <a:r>
              <a:rPr lang="en-US" sz="2250"/>
              <a:t>Demo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7007F6-AD6E-490C-A159-7C28A428ED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7384" y="2201724"/>
            <a:ext cx="4575575" cy="2557059"/>
          </a:xfrm>
        </p:spPr>
        <p:txBody>
          <a:bodyPr/>
          <a:lstStyle/>
          <a:p>
            <a:r>
              <a:rPr lang="en-US" sz="1800" b="1"/>
              <a:t>Learning Objectives:</a:t>
            </a:r>
          </a:p>
          <a:p>
            <a:pPr fontAlgn="base"/>
            <a:r>
              <a:rPr lang="en-US" sz="1500"/>
              <a:t>You will be able to:  </a:t>
            </a:r>
          </a:p>
          <a:p>
            <a:pPr marL="257175" indent="-257175" fontAlgn="base">
              <a:buFont typeface="Wingdings" panose="05000000000000000000" pitchFamily="2" charset="2"/>
              <a:buChar char="q"/>
            </a:pPr>
            <a:r>
              <a:rPr lang="en-US" sz="1500"/>
              <a:t>Learning Objective 1</a:t>
            </a:r>
          </a:p>
          <a:p>
            <a:pPr marL="257175" indent="-257175" fontAlgn="base">
              <a:buFont typeface="Wingdings" panose="05000000000000000000" pitchFamily="2" charset="2"/>
              <a:buChar char="q"/>
            </a:pPr>
            <a:r>
              <a:rPr lang="en-US" sz="1500"/>
              <a:t>Learning Objective 2</a:t>
            </a:r>
          </a:p>
          <a:p>
            <a:pPr marL="257175" indent="-257175" fontAlgn="base">
              <a:buFont typeface="Wingdings" panose="05000000000000000000" pitchFamily="2" charset="2"/>
              <a:buChar char="q"/>
            </a:pPr>
            <a:r>
              <a:rPr lang="en-US" sz="1500"/>
              <a:t>Learning Objective 3</a:t>
            </a:r>
          </a:p>
          <a:p>
            <a:pPr fontAlgn="base"/>
            <a:r>
              <a:rPr lang="en-US" sz="1350"/>
              <a:t>   </a:t>
            </a:r>
          </a:p>
        </p:txBody>
      </p:sp>
    </p:spTree>
    <p:extLst>
      <p:ext uri="{BB962C8B-B14F-4D97-AF65-F5344CB8AC3E}">
        <p14:creationId xmlns:p14="http://schemas.microsoft.com/office/powerpoint/2010/main" val="2043084796"/>
      </p:ext>
    </p:extLst>
  </p:cSld>
  <p:clrMapOvr>
    <a:masterClrMapping/>
  </p:clrMapOvr>
</p:sld>
</file>

<file path=ppt/theme/theme1.xml><?xml version="1.0" encoding="utf-8"?>
<a:theme xmlns:a="http://schemas.openxmlformats.org/drawingml/2006/main" name="16x9 D2L Theme">
  <a:themeElements>
    <a:clrScheme name="D2L">
      <a:dk1>
        <a:srgbClr val="FFFFFF"/>
      </a:dk1>
      <a:lt1>
        <a:srgbClr val="565A5C"/>
      </a:lt1>
      <a:dk2>
        <a:srgbClr val="FFFFFF"/>
      </a:dk2>
      <a:lt2>
        <a:srgbClr val="009FBA"/>
      </a:lt2>
      <a:accent1>
        <a:srgbClr val="32075B"/>
      </a:accent1>
      <a:accent2>
        <a:srgbClr val="CD2026"/>
      </a:accent2>
      <a:accent3>
        <a:srgbClr val="7EA033"/>
      </a:accent3>
      <a:accent4>
        <a:srgbClr val="006FBF"/>
      </a:accent4>
      <a:accent5>
        <a:srgbClr val="A82F5E"/>
      </a:accent5>
      <a:accent6>
        <a:srgbClr val="E87511"/>
      </a:accent6>
      <a:hlink>
        <a:srgbClr val="BFBFBF"/>
      </a:hlink>
      <a:folHlink>
        <a:srgbClr val="D8D8D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6x9 Brightspace Theme">
  <a:themeElements>
    <a:clrScheme name="D2L Colours">
      <a:dk1>
        <a:srgbClr val="FFFFFF"/>
      </a:dk1>
      <a:lt1>
        <a:srgbClr val="565A5C"/>
      </a:lt1>
      <a:dk2>
        <a:srgbClr val="FFFFFF"/>
      </a:dk2>
      <a:lt2>
        <a:srgbClr val="00A3AE"/>
      </a:lt2>
      <a:accent1>
        <a:srgbClr val="32075B"/>
      </a:accent1>
      <a:accent2>
        <a:srgbClr val="CD2026"/>
      </a:accent2>
      <a:accent3>
        <a:srgbClr val="7EA033"/>
      </a:accent3>
      <a:accent4>
        <a:srgbClr val="006FBF"/>
      </a:accent4>
      <a:accent5>
        <a:srgbClr val="A82F5E"/>
      </a:accent5>
      <a:accent6>
        <a:srgbClr val="E87511"/>
      </a:accent6>
      <a:hlink>
        <a:srgbClr val="BFBFBF"/>
      </a:hlink>
      <a:folHlink>
        <a:srgbClr val="D8D8D8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6x9+D2L+Template" id="{462A9738-845B-724A-BE4F-11C3254ECC91}" vid="{A9750D79-657F-9548-83DE-D919978D34D1}"/>
    </a:ext>
  </a:extLst>
</a:theme>
</file>

<file path=ppt/theme/theme11.xml><?xml version="1.0" encoding="utf-8"?>
<a:theme xmlns:a="http://schemas.openxmlformats.org/drawingml/2006/main" name="3_16x9 D2L Theme">
  <a:themeElements>
    <a:clrScheme name="D2L">
      <a:dk1>
        <a:srgbClr val="FFFFFF"/>
      </a:dk1>
      <a:lt1>
        <a:srgbClr val="565A5C"/>
      </a:lt1>
      <a:dk2>
        <a:srgbClr val="FFFFFF"/>
      </a:dk2>
      <a:lt2>
        <a:srgbClr val="009FBA"/>
      </a:lt2>
      <a:accent1>
        <a:srgbClr val="32075B"/>
      </a:accent1>
      <a:accent2>
        <a:srgbClr val="CD2026"/>
      </a:accent2>
      <a:accent3>
        <a:srgbClr val="7EA033"/>
      </a:accent3>
      <a:accent4>
        <a:srgbClr val="006FBF"/>
      </a:accent4>
      <a:accent5>
        <a:srgbClr val="A82F5E"/>
      </a:accent5>
      <a:accent6>
        <a:srgbClr val="E87511"/>
      </a:accent6>
      <a:hlink>
        <a:srgbClr val="BFBFBF"/>
      </a:hlink>
      <a:folHlink>
        <a:srgbClr val="D8D8D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5_16x9 D2L Theme (Modified)">
  <a:themeElements>
    <a:clrScheme name="D2L Colours">
      <a:dk1>
        <a:srgbClr val="FFFFFF"/>
      </a:dk1>
      <a:lt1>
        <a:srgbClr val="565A5C"/>
      </a:lt1>
      <a:dk2>
        <a:srgbClr val="FFFFFF"/>
      </a:dk2>
      <a:lt2>
        <a:srgbClr val="009FBA"/>
      </a:lt2>
      <a:accent1>
        <a:srgbClr val="32075B"/>
      </a:accent1>
      <a:accent2>
        <a:srgbClr val="CD2026"/>
      </a:accent2>
      <a:accent3>
        <a:srgbClr val="7EA033"/>
      </a:accent3>
      <a:accent4>
        <a:srgbClr val="006FBF"/>
      </a:accent4>
      <a:accent5>
        <a:srgbClr val="A82F5E"/>
      </a:accent5>
      <a:accent6>
        <a:srgbClr val="E87511"/>
      </a:accent6>
      <a:hlink>
        <a:srgbClr val="BFBFBF"/>
      </a:hlink>
      <a:folHlink>
        <a:srgbClr val="D8D8D8"/>
      </a:folHlink>
    </a:clrScheme>
    <a:fontScheme name="Arial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2000" dirty="0" smtClean="0">
            <a:solidFill>
              <a:schemeClr val="bg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16x9 D2L Theme (Modified)" id="{63CACACA-3C8C-4CC1-8C77-97838E71C97E}" vid="{F1C6D337-26F9-42F1-A30B-7CA8C7D320C9}"/>
    </a:ext>
  </a:extLst>
</a:theme>
</file>

<file path=ppt/theme/theme13.xml><?xml version="1.0" encoding="utf-8"?>
<a:theme xmlns:a="http://schemas.openxmlformats.org/drawingml/2006/main" name="7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Base Slide">
  <a:themeElements>
    <a:clrScheme name="D2L">
      <a:dk1>
        <a:srgbClr val="FFFFFF"/>
      </a:dk1>
      <a:lt1>
        <a:srgbClr val="565A5C"/>
      </a:lt1>
      <a:dk2>
        <a:srgbClr val="FFFFFF"/>
      </a:dk2>
      <a:lt2>
        <a:srgbClr val="009FBA"/>
      </a:lt2>
      <a:accent1>
        <a:srgbClr val="32075B"/>
      </a:accent1>
      <a:accent2>
        <a:srgbClr val="CD2026"/>
      </a:accent2>
      <a:accent3>
        <a:srgbClr val="7EA033"/>
      </a:accent3>
      <a:accent4>
        <a:srgbClr val="006FBF"/>
      </a:accent4>
      <a:accent5>
        <a:srgbClr val="A82F5E"/>
      </a:accent5>
      <a:accent6>
        <a:srgbClr val="E87511"/>
      </a:accent6>
      <a:hlink>
        <a:srgbClr val="BFBFBF"/>
      </a:hlink>
      <a:folHlink>
        <a:srgbClr val="D8D8D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16x9 D2L Theme (Modified)">
  <a:themeElements>
    <a:clrScheme name="D2L Colours">
      <a:dk1>
        <a:srgbClr val="FFFFFF"/>
      </a:dk1>
      <a:lt1>
        <a:srgbClr val="565A5C"/>
      </a:lt1>
      <a:dk2>
        <a:srgbClr val="FFFFFF"/>
      </a:dk2>
      <a:lt2>
        <a:srgbClr val="009FBA"/>
      </a:lt2>
      <a:accent1>
        <a:srgbClr val="32075B"/>
      </a:accent1>
      <a:accent2>
        <a:srgbClr val="CD2026"/>
      </a:accent2>
      <a:accent3>
        <a:srgbClr val="7EA033"/>
      </a:accent3>
      <a:accent4>
        <a:srgbClr val="006FBF"/>
      </a:accent4>
      <a:accent5>
        <a:srgbClr val="A82F5E"/>
      </a:accent5>
      <a:accent6>
        <a:srgbClr val="E87511"/>
      </a:accent6>
      <a:hlink>
        <a:srgbClr val="BFBFBF"/>
      </a:hlink>
      <a:folHlink>
        <a:srgbClr val="D8D8D8"/>
      </a:folHlink>
    </a:clrScheme>
    <a:fontScheme name="Arial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2000" dirty="0" smtClean="0">
            <a:solidFill>
              <a:schemeClr val="bg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16x9 D2L Theme (Modified)" id="{63CACACA-3C8C-4CC1-8C77-97838E71C97E}" vid="{F1C6D337-26F9-42F1-A30B-7CA8C7D320C9}"/>
    </a:ext>
  </a:extLst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16x9 D2L Theme (Modified)">
  <a:themeElements>
    <a:clrScheme name="D2L Colours">
      <a:dk1>
        <a:srgbClr val="FFFFFF"/>
      </a:dk1>
      <a:lt1>
        <a:srgbClr val="565A5C"/>
      </a:lt1>
      <a:dk2>
        <a:srgbClr val="FFFFFF"/>
      </a:dk2>
      <a:lt2>
        <a:srgbClr val="009FBA"/>
      </a:lt2>
      <a:accent1>
        <a:srgbClr val="32075B"/>
      </a:accent1>
      <a:accent2>
        <a:srgbClr val="CD2026"/>
      </a:accent2>
      <a:accent3>
        <a:srgbClr val="7EA033"/>
      </a:accent3>
      <a:accent4>
        <a:srgbClr val="006FBF"/>
      </a:accent4>
      <a:accent5>
        <a:srgbClr val="A82F5E"/>
      </a:accent5>
      <a:accent6>
        <a:srgbClr val="E87511"/>
      </a:accent6>
      <a:hlink>
        <a:srgbClr val="BFBFBF"/>
      </a:hlink>
      <a:folHlink>
        <a:srgbClr val="D8D8D8"/>
      </a:folHlink>
    </a:clrScheme>
    <a:fontScheme name="Arial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2000" dirty="0" smtClean="0">
            <a:solidFill>
              <a:schemeClr val="bg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16x9 D2L Theme (Modified)" id="{63CACACA-3C8C-4CC1-8C77-97838E71C97E}" vid="{F1C6D337-26F9-42F1-A30B-7CA8C7D320C9}"/>
    </a:ext>
  </a:extLst>
</a:theme>
</file>

<file path=ppt/theme/theme6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16x9 D2L Theme (Modified)">
  <a:themeElements>
    <a:clrScheme name="D2L Colours">
      <a:dk1>
        <a:srgbClr val="FFFFFF"/>
      </a:dk1>
      <a:lt1>
        <a:srgbClr val="565A5C"/>
      </a:lt1>
      <a:dk2>
        <a:srgbClr val="FFFFFF"/>
      </a:dk2>
      <a:lt2>
        <a:srgbClr val="009FBA"/>
      </a:lt2>
      <a:accent1>
        <a:srgbClr val="32075B"/>
      </a:accent1>
      <a:accent2>
        <a:srgbClr val="CD2026"/>
      </a:accent2>
      <a:accent3>
        <a:srgbClr val="7EA033"/>
      </a:accent3>
      <a:accent4>
        <a:srgbClr val="006FBF"/>
      </a:accent4>
      <a:accent5>
        <a:srgbClr val="A82F5E"/>
      </a:accent5>
      <a:accent6>
        <a:srgbClr val="E87511"/>
      </a:accent6>
      <a:hlink>
        <a:srgbClr val="BFBFBF"/>
      </a:hlink>
      <a:folHlink>
        <a:srgbClr val="D8D8D8"/>
      </a:folHlink>
    </a:clrScheme>
    <a:fontScheme name="Arial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2000" dirty="0" smtClean="0">
            <a:solidFill>
              <a:schemeClr val="bg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16x9 D2L Theme (Modified)" id="{63CACACA-3C8C-4CC1-8C77-97838E71C97E}" vid="{F1C6D337-26F9-42F1-A30B-7CA8C7D320C9}"/>
    </a:ext>
  </a:extLst>
</a:theme>
</file>

<file path=ppt/theme/theme8.xml><?xml version="1.0" encoding="utf-8"?>
<a:theme xmlns:a="http://schemas.openxmlformats.org/drawingml/2006/main" name="4_16x9 D2L Theme (Modified)">
  <a:themeElements>
    <a:clrScheme name="D2L Colours">
      <a:dk1>
        <a:srgbClr val="FFFFFF"/>
      </a:dk1>
      <a:lt1>
        <a:srgbClr val="565A5C"/>
      </a:lt1>
      <a:dk2>
        <a:srgbClr val="FFFFFF"/>
      </a:dk2>
      <a:lt2>
        <a:srgbClr val="009FBA"/>
      </a:lt2>
      <a:accent1>
        <a:srgbClr val="32075B"/>
      </a:accent1>
      <a:accent2>
        <a:srgbClr val="CD2026"/>
      </a:accent2>
      <a:accent3>
        <a:srgbClr val="7EA033"/>
      </a:accent3>
      <a:accent4>
        <a:srgbClr val="006FBF"/>
      </a:accent4>
      <a:accent5>
        <a:srgbClr val="A82F5E"/>
      </a:accent5>
      <a:accent6>
        <a:srgbClr val="E87511"/>
      </a:accent6>
      <a:hlink>
        <a:srgbClr val="BFBFBF"/>
      </a:hlink>
      <a:folHlink>
        <a:srgbClr val="D8D8D8"/>
      </a:folHlink>
    </a:clrScheme>
    <a:fontScheme name="Arial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2000" dirty="0" smtClean="0">
            <a:solidFill>
              <a:schemeClr val="bg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16x9 D2L Theme (Modified)" id="{63CACACA-3C8C-4CC1-8C77-97838E71C97E}" vid="{F1C6D337-26F9-42F1-A30B-7CA8C7D320C9}"/>
    </a:ext>
  </a:extLst>
</a:theme>
</file>

<file path=ppt/theme/theme9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F3EC00727C86438154A2DB29960142" ma:contentTypeVersion="4" ma:contentTypeDescription="Create a new document." ma:contentTypeScope="" ma:versionID="220a987dd4447146f2d1f55c5683e396">
  <xsd:schema xmlns:xsd="http://www.w3.org/2001/XMLSchema" xmlns:xs="http://www.w3.org/2001/XMLSchema" xmlns:p="http://schemas.microsoft.com/office/2006/metadata/properties" xmlns:ns2="5e914208-6681-478a-a75d-932c80133963" xmlns:ns3="749b71be-1046-46cb-9622-3a5f3766f71a" targetNamespace="http://schemas.microsoft.com/office/2006/metadata/properties" ma:root="true" ma:fieldsID="171367235a36afd4964e2168d1a97d94" ns2:_="" ns3:_="">
    <xsd:import namespace="5e914208-6681-478a-a75d-932c80133963"/>
    <xsd:import namespace="749b71be-1046-46cb-9622-3a5f3766f71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914208-6681-478a-a75d-932c8013396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9b71be-1046-46cb-9622-3a5f3766f71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45BA396-7A3A-4E6B-BC46-53A2DE5D7140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0A57D211-4564-4446-99F6-60A0C828A20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352EBF5-8329-480A-AD75-B1B1CC3D04C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e914208-6681-478a-a75d-932c80133963"/>
    <ds:schemaRef ds:uri="749b71be-1046-46cb-9622-3a5f3766f71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842</Words>
  <Application>Microsoft Office PowerPoint</Application>
  <PresentationFormat>On-screen Show (16:9)</PresentationFormat>
  <Paragraphs>168</Paragraphs>
  <Slides>19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13</vt:i4>
      </vt:variant>
      <vt:variant>
        <vt:lpstr>Slide Titles</vt:lpstr>
      </vt:variant>
      <vt:variant>
        <vt:i4>19</vt:i4>
      </vt:variant>
    </vt:vector>
  </HeadingPairs>
  <TitlesOfParts>
    <vt:vector size="32" baseType="lpstr">
      <vt:lpstr>16x9 D2L Theme</vt:lpstr>
      <vt:lpstr>1_Base Slide</vt:lpstr>
      <vt:lpstr>3_16x9 D2L Theme (Modified)</vt:lpstr>
      <vt:lpstr>Custom Design</vt:lpstr>
      <vt:lpstr>2_16x9 D2L Theme (Modified)</vt:lpstr>
      <vt:lpstr>6_Office Theme</vt:lpstr>
      <vt:lpstr>6_16x9 D2L Theme (Modified)</vt:lpstr>
      <vt:lpstr>4_16x9 D2L Theme (Modified)</vt:lpstr>
      <vt:lpstr>3_Office Theme</vt:lpstr>
      <vt:lpstr>16x9 Brightspace Theme</vt:lpstr>
      <vt:lpstr>3_16x9 D2L Theme</vt:lpstr>
      <vt:lpstr>5_16x9 D2L Theme (Modified)</vt:lpstr>
      <vt:lpstr>7_Office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Brightspace Tools to help support topic:</vt:lpstr>
      <vt:lpstr>Webinar Topic Demo</vt:lpstr>
      <vt:lpstr>How-To Steps depending on demo- examples follow </vt:lpstr>
      <vt:lpstr>Edit your Navbar </vt:lpstr>
      <vt:lpstr>Edit your Navbar </vt:lpstr>
      <vt:lpstr>PowerPoint Presentation</vt:lpstr>
      <vt:lpstr>Give This a Try!</vt:lpstr>
      <vt:lpstr>Resources</vt:lpstr>
      <vt:lpstr>Tutorial Videos</vt:lpstr>
      <vt:lpstr>PowerPoint Presentation</vt:lpstr>
      <vt:lpstr>PowerPoint Presentation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Tina McAuley</dc:creator>
  <cp:lastModifiedBy>Valerie Howe</cp:lastModifiedBy>
  <cp:revision>15</cp:revision>
  <cp:lastPrinted>2019-04-18T19:33:33Z</cp:lastPrinted>
  <dcterms:modified xsi:type="dcterms:W3CDTF">2020-12-21T16:49:07Z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ContentTypeId" pid="2">
    <vt:lpwstr>0x01010085F3EC00727C86438154A2DB29960142</vt:lpwstr>
  </property>
  <property fmtid="{D5CDD505-2E9C-101B-9397-08002B2CF9AE}" name="NXPowerLiteLastOptimized" pid="3">
    <vt:lpwstr>7317453</vt:lpwstr>
  </property>
  <property fmtid="{D5CDD505-2E9C-101B-9397-08002B2CF9AE}" name="NXPowerLiteSettings" pid="4">
    <vt:lpwstr>C700052003A000</vt:lpwstr>
  </property>
  <property fmtid="{D5CDD505-2E9C-101B-9397-08002B2CF9AE}" name="NXPowerLiteVersion" pid="5">
    <vt:lpwstr>D9.0.3</vt:lpwstr>
  </property>
</Properties>
</file>